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1.xml" ContentType="application/vnd.openxmlformats-officedocument.presentationml.notesSlide+xml"/>
  <Override PartName="/ppt/ink/ink5.xml" ContentType="application/inkml+xml"/>
  <Override PartName="/ppt/ink/ink6.xml" ContentType="application/inkml+xml"/>
  <Override PartName="/ppt/notesSlides/notesSlide2.xml" ContentType="application/vnd.openxmlformats-officedocument.presentationml.notesSlide+xml"/>
  <Override PartName="/ppt/ink/ink7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ink/ink8.xml" ContentType="application/inkml+xml"/>
  <Override PartName="/ppt/notesSlides/notesSlide6.xml" ContentType="application/vnd.openxmlformats-officedocument.presentationml.notesSlide+xml"/>
  <Override PartName="/ppt/ink/ink9.xml" ContentType="application/inkml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3"/>
  </p:notesMasterIdLst>
  <p:sldIdLst>
    <p:sldId id="344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345" r:id="rId14"/>
    <p:sldId id="309" r:id="rId15"/>
    <p:sldId id="310" r:id="rId16"/>
    <p:sldId id="311" r:id="rId17"/>
    <p:sldId id="312" r:id="rId18"/>
    <p:sldId id="313" r:id="rId19"/>
    <p:sldId id="314" r:id="rId20"/>
    <p:sldId id="315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28" r:id="rId29"/>
    <p:sldId id="329" r:id="rId30"/>
    <p:sldId id="330" r:id="rId31"/>
    <p:sldId id="294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6305" autoAdjust="0"/>
  </p:normalViewPr>
  <p:slideViewPr>
    <p:cSldViewPr>
      <p:cViewPr varScale="1">
        <p:scale>
          <a:sx n="113" d="100"/>
          <a:sy n="113" d="100"/>
        </p:scale>
        <p:origin x="1476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07:23:44.08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5874 12473 1446 0,'0'-24'171'16,"0"-29"-129"-16,5-3-11 15,3 2 23-15,0 3 13 16,7 10 37-16,0 3-16 16,13 9-35-16,6 5-16 0,26 15-29 15,13 5-8-15,33 17-7 16,15 13-1-16,18 12 3 16,12 4 3-16,-4-3 3 15,-8-3 1-15,-11-11 1 16,-12-2 1-16,-23-8 2 15,-12-7 0-15,-29-5 1 16,-16-5 0-16,-19-4 4 16,-8-4 6-16,-12-7 8 15,-6-4 4-15,-11-6-4 16,-8-5-5-16,-17-2-7 16,-5 2-4-16,-3 5-4 15,5 5 0-15,14 12-6 16,8 9-5-16,12 8-12 15,8 6-6-15,17 7-4 16,9-2 2-16,29 0 5 16,6-6 2-16,9-5 3 0,2-3 4 15,-13-4 7-15,-6 0 5 16,-11 6 4-16,-10 5 4 16,-15 8 33-16,-9 7 11 15,-16 11 14-15,-13 3 0 16,-12 1-31-16,2-4-13 15,-2-6-94-15,2-4-117 16</inkml:trace>
  <inkml:trace contextRef="#ctx0" brushRef="#br0" timeOffset="16773.9432">6075 15726 1340 0,'-4'0'177'0,"1"-4"-154"15,2-4-20-15,1-12-2 16,3-8 0-16,1-15 0 16,3-9 5-16,1-9 24 15,4 1 10-15,11 11 13 16,6 13-3-16,14 34-19 16,12 16-4-16,22 36-3 15,9 12 4-15,19 13-10 16,9 1-6-16,9-15-3 15,5-13 2-15,-2-15 0 0,-3-10-1 16,-11-12-3-16,-8 0-1 16,-25-9 1-16,-15-2 3 15,-33 0 11-15,-14 0 11 16,-27-10 6-16,-13-8-1 16,-22-15-13-16,-4-13-8 15,-4-9-10-15,1 1 18 16,18 2 18-16,6 5 3 0,19 11-2 15,9 5-20-15,6 14-26 16,7 8-7-16,15 9-2 16,7 0 1-16,6 8 5 15,2 3 0-15,0 6 2 16,-1 2 0-16,3 4 0 16,2-2-1-16,-6 1 5 15,-4 0 2-15,-18-4 12 16,-8 1 12-16,-17 0 28 15,-11 0 11-15,-11-2-3 16,-3 3-12-16,4-1-45 16,3 1-50-16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07:31:44.149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19018 11631 1983 0,'-6'-1'440'0,"-4"1"-788"16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07:47:01.166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16600 11451 573 0,'-14'7'355'0,"-14"6"-44"0,2 5-235 16,0 3-31-16,2-2-37 15,3-2-3-15,7-1 24 16,0-4 16-16,9-4 10 15,3-3 9-15,12-8-2 16,10-6 5-16,26-21-13 16,10-15-5-16,28-25-11 15,19-18 3-15,40-22 5 16,18-15 6-16,38-21 7 16,7 4 0-16,-17 11-6 15,-8 16-6-15,-57 30-7 16,-24 12-5-16,-35 22-10 15,-17 12-2-15,-14 16-9 16,-5 7-5-16,-11 6-4 16,-1 1-1-16,-7 1-1 15,-1-1 2-15,-4 1 0 16,-2-1 0-16,0 2-1 16,-4-2-2-16,-3 3-2 15,-4 2 8-15,-7 3-118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07:49:40.48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20396 14843 689 0,'1'0'268'0,"-1"2"-190"15,0-2-4-15,-1 0 32 16,1 0-18-16,0 0 1 15,0 0-21-15,0 0-19 16,0 0-1-16,0 0-5 16,4 2-7-16,2 0-12 15,-2-1-6-15,-2 0 3 0,-2-1 7 16,0 0 5-16,2 4 6 16,2 7 7-16,-6 32 0 15,-7-28-7-15,3 0-6 16,2-2-20-16,3 2-7 15,3 0-6-15,0-2-1 16,-1 2 1-16,6 0 0 16,-3 1 0-16,2 2 0 0,-4 1 2 15,-3 1-1-15,-5 3 7 16,-2 1 0-16,0 3 1 16,2 0 1-16,3 1-8 15,0 0-1-15,2-3 1 16,-2 3-2-16,2-2 0 15,-1 1 3-15,-3 2 2 16,-2-1 2-16,-4 5 7 16,-4 0 0-16,2-2-1 15,-4-1-2-15,2-3-6 16,-1-3-2-16,2-2-1 16,4 0-1-16,-3-4 1 15,4-2 1-15,0-1 0 16,-3-2 4-16,3 0 6 15,0 1 0-15,0-1 1 16,0 1-5-16,-1-1-8 0,3-2 0 16,3-4-1-16,1-2 0 15,3-5-1-15,4-3 0 16,-4 1 1-16,0 1 0 16,6-10 2-16,24-34-1 15,-19 31 0-15,-2 1 0 16,3 5-1-16,-2-3 0 15,2-1 0-15,3 1-2 0,1-9 0 16,2 4 0-16,3-8-1 16,0-4 1-16,1-5-1 15,-3-4 0-15,0-4 1 16,-3 2 1-16,-6 2 0 16,-2-1 1-16,-8 6 0 15,-1 3 0-15,-1 4 2 16,1-1-2-16,-1 0 0 15,2-4 0-15,-2-4-5 16,-2 0-4-16,1 6-1 16,0 2 0-16,0 6 5 15,-1 6 3-15,1 5 1 16,-7 1 1-16,1 2 0 16,0 2 0-16,0-3-1 15,3 3 0-15,0 0 0 16,5-2-2-16,1-1-1 15,0-1 0-15,1-4-3 16,3 1 1-16,-1-2 2 16,-2 3 0-16,-1 4 4 0,0 2 0 15,-1 6 0-15,0-2 1 16,0 0-1-16,0 0-1 16,0 0 1-16,-1 0-3 15,1 2 1-15,1 6 1 16,0-3-1-16,1-2 1 15,2 0 1-15,-2 0 0 16,3 0 0-16,0 3 1 0,2 4-1 16,26 32 0-16,-29-22 1 15,-1-1-1-15,-4 4 0 16,2 0 0-16,-2 4 0 16,4 2-1-16,0 2 1 15,1-1 0-15,2-2-1 16,-1 4 1-16,-3-1 0 15,-1 2 1-15,-5 3 2 16,-2-2 1-16,0 5-1 16,1-3 1-16,-1-6-2 15,-1-2-1-15,-1-6 0 16,0 1 0-16,-3-5 1 16,2 3-1-16,-3-5 1 15,0-1 0-15,0 5-2 16,-1-3-1-16,0 2 0 0,-2 0-2 15,3 0 2 1,0-3 0-16,5-5 0 0,2 1 1 16,2-9 0-16,2 3 0 15,-1-4 1-15,2-2 1 16,0 0 0-16,0 0 0 16,0 0-1-16,0 0-1 15,-1 0 0-15,2 0-1 16,0-1 0-16,0 0 0 0,0 0 0 15,0 0 0-15,0 0 1 16,0 0-1-16,5-3 0 16,3-2 1-16,5-3-1 15,27-24 1-15,-25 18 0 16,1-3 0-16,-1 0 0 16,2-2 0-16,0-3 1 15,-4 4 0-15,4-2 0 16,-5 1-1-16,2 3 0 15,1-3 0-15,-2-1 0 16,2-5 0-16,-5-5 0 16,2-1 0-16,-3-5 0 15,-1-2-1-15,2-1-1 16,-3 2 0-16,-2 3 2 16,-5 2 0-16,-2 8 1 15,-3 2 0-15,-4 3 0 16,1 1 1-16,-2 2-2 0,0-2 0 15,1 3 0-15,-2 1 0 16,3-2-3-16,1 1-6 16,4-1-38-16,0 4-52 15</inkml:trace>
  <inkml:trace contextRef="#ctx0" brushRef="#br0" timeOffset="1397.654">21483 15491 504 0,'-7'5'453'15,"-3"-2"-71"-15,4-3-210 16,4-1-52-16,2-11-19 16,5-3-16-16,0-4-14 15,0-4-5-15,3-3-9 16,-1 3 1-16,-1 5-6 0,4 6-2 16,-5 11-17-16,5 2-7 15,7 13-13-15,0 5-4 16,7 7-1-16,-3 2-2 15,2-3-2-15,1-3 0 16,-1-9 1-16,2-7 0 16,-5-10 6-16,-2-3 2 15,-7-10 3-15,-5-3-2 0,-4-3-6 16,-2-1-3-16,0 8-5 16,3 3-3-16,0 13-6 15,2 1 0-15,3 10-1 16,1 3 1-16,-1 2 7 15,-2 1 1-15,-5-2 4 16,-2 1 2-16,-4-9 2 16,2 0 0-16,-3-2 0 15,0-4-2-15,-1 2-41 16,2 3-61-16</inkml:trace>
  <inkml:trace contextRef="#ctx0" brushRef="#br0" timeOffset="1867.5789">22039 15405 1340 0,'0'-2'232'0,"3"0"-52"16,4 1-48-16,-7 1-43 15,13 0-1-15,52 2-49 16,-25-3-10-16,3-1-15 0,1-2-29 16,-5 4-241-16</inkml:trace>
  <inkml:trace contextRef="#ctx0" brushRef="#br0" timeOffset="2505.2483">22683 15383 1057 0,'-2'5'316'0,"-9"7"-223"15,-1-2-44-15,-7-5 4 0,-2-5 6 16,0-7 15-16,-2-4 6 16,4-8-4-16,3-3-7 15,10-1-35-15,6-2-16 16,11-1-23-16,2 2 1 16,10 5 10-16,2 5 6 15,1 10 12-15,4 9 0 16,-8 16 3-16,-6 8 0 15,-15 14 0-15,-8 7-1 0,-15 6-7 16,-4 1-4-16,-6-5-5 16,-1-7-5-16,2-15-16 15,4-10-3-15,2-17-19 16,8-6-10-16,6-8 6 16,6-3 0-16,8-1 13 15,6 0 12-15,8 6 13 16,0 1 9-16,6 8 13 15,0 8 8-15,-2 6-1 16,0 0-4-16,-5 4-6 16,-1-2-5-16,1-1-51 15,-1-2-49-15</inkml:trace>
  <inkml:trace contextRef="#ctx0" brushRef="#br0" timeOffset="2940.7221">22984 15310 1158 0,'-6'-5'310'0,"-8"-4"-192"15,0 3-14-15,3 2-19 16,-2 2-13-16,-1 2-29 16,-1 4-13-16,-6 10-22 15,2 3-5-15,4 10-6 16,-1 5-2-16,13 4-1 16,-2 3 0-16,12 1-1 15,3-4 0-15,9-7 0 16,3-5 0-16,4-10 9 15,6-2 8-15,1-14 12 16,2-7 8-16,-4-10 22 16,-5-7 10-16,-9-7 25 15,-8-1 11-15,-14-7-17 16,-9-1-17-16,-9 5-32 16,-1 4-13-16,-1 12-14 15,3 6-24-15,7 8-98 0,4 5-124 16</inkml:trace>
  <inkml:trace contextRef="#ctx0" brushRef="#br0" timeOffset="3389.1036">23274 15203 761 0,'-8'3'389'15,"-9"1"-176"-15,1 0-160 16,1 2-22-16,3 5-25 16,7 0 2-16,1 2 9 15,4-1 4-15,5 0 1 16,2 1-3-16,5-1-7 0,5 1 1 16,4-4 9-16,1-5 4 15,-2-4 21-15,3-4 7 16,-8-5 18-16,0-1 22 15,-2-4 20-15,-10 0 4 16,-3-1 8-16,-7-1-20 16,-4 3-41-16,-4 2-22 15,-7 0-67-15,-1 4-55 16</inkml:trace>
  <inkml:trace contextRef="#ctx0" brushRef="#br0" timeOffset="46940.3952">21268 9492 909 0,'-3'-3'456'0,"-5"-1"-267"15,11-2-60-15,8-1 4 0,13 6-3 16,8 1-20-16,11 8-39 16,8 8-13-16,4 11-26 15,3 7-27-15,6 8-194 16</inkml:trace>
  <inkml:trace contextRef="#ctx0" brushRef="#br0" timeOffset="47315.428">22135 9761 1266 0,'-3'0'291'16,"-3"1"-86"-16,6 4-21 0,0-5-68 15,0 0-9-15,22 16-30 16,45 36-19-16,-11-28-21 16,4 2-15-16,8-2-47 15,2 1-48-15,-6-5-242 16</inkml:trace>
  <inkml:trace contextRef="#ctx0" brushRef="#br0" timeOffset="47715.9524">22948 10128 1245 0,'-1'0'297'15,"-1"1"-75"-15,5 6-129 16,9 5-13-16,17 5-17 16,9 4-8-16,17-1-25 15,7-1-10-15,7 0-5 16,5 2-17-16,-8 0-92 15,-5 2-80-15</inkml:trace>
  <inkml:trace contextRef="#ctx0" brushRef="#br0" timeOffset="48071.0392">23922 10505 1552 0,'7'0'245'0,"13"0"-138"16,5 3-36-16,19 11 2 15,6 4-17-15,13 10 0 16,4 0 0-16,3 8-13 16,-8-4-2-16,-2-1-30 15,-1 0-24-15,1-9-69 16,9 2-35-16</inkml:trace>
  <inkml:trace contextRef="#ctx0" brushRef="#br0" timeOffset="48658.1922">24886 11033 957 0,'-1'2'443'15,"-2"5"-240"-15,-4 7-84 0,0 6-8 16,-12 11-19-16,0 9-26 16,-17 17-39-16,-10 8-13 15,-3 10-7-15,0-4-3 16,11-3-27-16,11-8-59 16</inkml:trace>
  <inkml:trace contextRef="#ctx0" brushRef="#br0" timeOffset="49120.2793">24438 12003 1461 0,'1'-2'214'16,"2"4"-90"-16,-4 4-3 0,0-6-6 15,-11 27-13 1,-27 55-29-16,10-20-17 0,-18 16-40 15,-1 11-13-15,-9-1-41 16,-2-1-24-16,16-7-61 16,3-7-30-16</inkml:trace>
  <inkml:trace contextRef="#ctx0" brushRef="#br0" timeOffset="49465.9166">23904 13223 1545 0,'0'2'254'16,"-1"6"-125"-16,-5 5-27 16,-8 19-18-16,-9 6-18 0,-10 15-37 15,-4 5-11-15,-10 10-13 16,0 9-3-16,0-2-51 15,4-2-61-15</inkml:trace>
  <inkml:trace contextRef="#ctx0" brushRef="#br0" timeOffset="49890.7022">23225 14457 1485 0,'0'-5'229'0,"0"-2"-56"16,-4 6-58-16,-8 15-28 16,-6 13-2-16,-14 27-50 15,-7 21-33-15,-11 19-149 16</inkml:trace>
  <inkml:trace contextRef="#ctx0" brushRef="#br0" timeOffset="50275.0015">22318 15993 1719 0,'-15'13'377'16,"-7"12"-199"-16,-14 21-125 16,-2 14-2-16,-2 15-62 15,1 3-60-15</inkml:trace>
  <inkml:trace contextRef="#ctx0" brushRef="#br0" timeOffset="52650.8123">18019 14950 315 0,'-2'3'225'16,"-1"-2"-2"-16,-5 0-14 16,4 4-14-16,-3-3-37 15,2-1-55-15,0-1-37 16,3 1-13-16,2-2-17 15,0 0-10-15,0 0-18 16,2 0-3-16,10-4-4 0,31-16 0 16,-25 12-1-16,2 0 0 15,1-3 0-15,0 3 0 16,2-2 0-16,1-6 1 16,4 0 0-16,2-4-1 15,7-1 1-15,-1-1-1 16,7 4 2-16,3-3 0 0,1 3 13 15,-2-1 1 1,-3-2 2-16,0 2 0 0,-2-1-13 16,2 0-1-16,0-3-2 15,4-4-2-15,6-3 16 16,4-4 1-16,6-2 1 16,-5-1 2-16,1-2-14 15,1 2-3-15,0 1 2 16,4 0-2-16,2 1 2 15,3 4 0-15,1-3 1 16,1-1 2-16,4-3 2 16,-1-3-1-16,7-10-1 15,4 0-5-15,2-6 0 16,-2 2 3-16,-2 6 11 16,-5 1 6-16,3 6 8 15,0 4-1-15,0-2-9 16,-1 1-4-16,0-5-8 15,-1-5-4-15,3-5-2 16,3 1 0-16,-2 2-1 16,-1 0-1-16,-1 8 1 0,-8 1-2 15,3 5 7-15,0 2 0 16,-2 4 2-16,2 0 0 16,-6-4-4-16,-2-1-1 15,-4-5 0-15,1-1-1 16,5 0 0-16,2-1-1 15,2 3 1-15,-3 2-3 0,-8 1 1 16,1 3-1-16,-2 0 1 16,0-2-1-16,5 5 1 15,-5-4-1-15,-2-2 0 16,-1 0 1-16,-1-6-1 16,1 1 1-16,7 4-1 15,4 2 0-15,-4 5 0 16,-1 0 0-16,-6 2 0 15,-4 1 0-15,-5 0 0 16,3 2 0-16,-1-9 1 16,2 2 0-16,5-6-1 15,-2 0 1-15,4 3-1 16,-2-4 0-16,-5 5 1 16,0 0-1-16,-4 1 1 15,0 4 0-15,1-1-1 16,2 2 0-16,7-1 0 15,-1 1 0-15,-5-4 0 0,-1 4 0 16,-7-4 0-16,3 0 0 16,4 2 1-16,-1-3-1 15,1 2 0-15,1-3 1 16,3 4-1-16,-2 3 0 16,-8 4 0-16,0 3 0 0,-9 1 0 15,1 0 0 1,0 4 0-16,-3 0 0 0,-3 4 0 15,-2-3 0-15,-2 3 1 16,-3-2 0-16,1-2 0 16,-2 3-1-16,-2 1 0 15,-4 2 1-15,-7 2 0 16,-3 3 0-16,-8 3-1 16,0 1 0-16,-3 1 0 15,2 1 1-15,0-1-1 16,0 0 0-16,1 0 0 15,0 0 0-15,0-1 1 16,0 1 0-16,0 0-1 16,0 0 0-16,-1-1-1 15,0 1 1-15,-13-8 0 16,-38-11 0-16,24 20 0 16,-2-3 0-16,-4 0 1 15,-1-1 0-15,-1 0-1 0,1-1 0 16,8 3 0-16,1 0 0 15,9-1 0-15,9 3-2 16,0 0 0-16,5 4-1 16,1 0-1-16,2 1-1 15,8 3 0-15,4 0 1 16,14 0 2-16,1-3 1 16,15-5 0-16,5 0 1 0,5-4 0 15,3 2 0-15,-1 0 0 16,1-3 1-16,-12 5-1 15,-6-3 0-15,-11 3 0 16,-9 1-1-16,-7 3 0 16,-4 6 0-16,-9 1 1 15,-4 1 1-15,-7-2 1 16,5-1 0-16,-2-1 0 16,-2-1-1-16,-1-1 0 15,-7 1 0-15,-2 3-1 16,-1 4-1-16,-5 2 0 15,-2 5-2-15,0 1 1 16,1 5-1-16,8 3 0 16,2-2 0-16,5-1 1 15,6-2 1-15,1-5 2 16,3-2 2-16,3-4 34 16</inkml:trace>
  <inkml:trace contextRef="#ctx0" brushRef="#br0" timeOffset="53788.2584">24516 9739 562 0,'2'0'429'16,"2"3"-13"-16,-4-1-266 15,-1-2-52-15,0 0 0 16,-4 0-39-16,-20 6 4 15,-42 9 1-15,28-9-4 16,-9-6-6-16,-2-3-13 16,6 3-19-16,0-2-4 0,15 2-18 15,11 2-3-15,13 1-7 16,5 1 2-16,12 4 5 16,5 1 3-16,12 5 6 15,-3 1 1-15,9 5-1 16,-4 1 3-16,-6 1 1 15,-2 1 0-15,-12 2 2 16,-3-2-2-16,-8 2 2 16,-4 1 0-16,-8-3 0 15,-6 2-2-15,-7-2-4 16,1-1 0-16,-3-2-3 16,4-4 0-16,6-5-1 15,5 1 0-15,8-7-1 16,3-2-1-16,6-3 0 15,7-2-2-15,11-1 1 16,6-2-1-16,9-1 1 0,2 0 1 16,1 3 0-16,-5 3 0 15,-7 3 0-15,-5 2 1 16,-4 3-23-16,-2 1-33 16,1-2-104-16</inkml:trace>
  <inkml:trace contextRef="#ctx0" brushRef="#br0" timeOffset="54232.6749">24684 9889 1227 0,'0'3'265'0,"-1"4"-157"16,5 6-33-16,-1 14-26 15,1 4 5-15,7 11 0 16,-2-6-6-16,2 1-11 16,0-3-7-16,0-10-9 15,-3-2-3-15,-5-12 28 16,3-3 10-16,-5-11 10 15,1-7 2-15,-4-8-34 16,-6-7-13-16,-6-7-9 16,-1-2-3-16,0-5-4 0,0-3-2 15,5 9-3-15,2 1 0 16,4 9-3-16,3 6 1 16,1 4-3-16,0 0-1 15,8 5-2-15,3 1 0 16,9 1 0-16,5 3 2 15,3 0-26-15,8 0-29 16,6 2-77-16,1-3-64 0</inkml:trace>
  <inkml:trace contextRef="#ctx0" brushRef="#br0" timeOffset="54502.9786">24683 10030 1224 0,'4'1'277'16,"1"-1"-152"-16,16-6-48 15,13 1-15-15,8-3-15 0,4 4-3 16,2 4-22-16,-10 0-6 16,-5 0-43-16,-3-5-225 15</inkml:trace>
  <inkml:trace contextRef="#ctx0" brushRef="#br0" timeOffset="55134.9484">24628 9568 880 0,'-4'-4'399'0,"-4"1"-193"0,4-1-101 16,3 3-7-16,1-1-7 16,0 2-33-16,0 0-12 15,26 0-11-15,38 6-1 16,-19-4-7-16,2 1-4 16,-3-3-11-16,2 5-3 0,-6-2-2 15,-4 0 1-15,-6 1 0 16,-8-3 1-16,-10-1-4 15,-4-1-5-15,-9-2-6 16,-6-3-2-16,-5-3 2 16,-6 0 5-16,-1-6 3 15,-1-1 0-15,4-3 0 16,3 3-2-16,8 2 0 16,1 4 0-16,6 6 4 15,1 2 2-15,6 9 3 16,0 2 2-16,4 12-5 15,-2 0 4-15,-3 3 11 16,-1 0 6-16,-7-6 13 16,0 2-2-16,-7-6-7 15,2 0 1-15,-6-2-71 16</inkml:trace>
  <inkml:trace contextRef="#ctx0" brushRef="#br0" timeOffset="72588.7311">20830 13343 848 0,'2'-2'444'0,"0"-4"-233"15,-1 2-83-15,-1 2-7 16,0 1-8-16,0 0-18 16,0 1-12-16,0 0-19 0,0 0-2 15,0 0-13-15,0 0-4 16,0 0-11-16,0 0-6 16,5 6-10-16,-1 3-5 15,24 30-6-15,-21-27-3 16,0 2-1-16,4 2-1 15,2 1-1-15,1 0 0 16,-2-2 1-16,3 6-1 16,-3-2 7-16,4 1 3 0,-2 5 4 15,-4-4 0-15,1 4 2 16,-3 0 0-16,0 0-4 16,3 4 1-16,1 0-7 15,-1 2-3-15,1 3 1 16,-1-2 0-16,0 4-1 15,-2-2 1-15,1 4-3 16,-2-2 1-16,-1 0-1 16,0 2 1-16,-6-8-1 15,2 6 0-15,-3-3 0 16,0 2 1-16,0-1-2 16,-1-3 1-16,1-2 0 15,0-5 0-15,0-3 0 16,1-1 1-16,0-3-1 15,1 4 1-15,-1-1-2 16,-1 2 0-16,-1 3 0 0,-3-5 1 16,0 2 0-16,1-1-1 15,-2-7 0-15,3 5 1 16,-1-1 0-16,2-2-1 16,1 3 0-16,0-5 0 15,0 4-1-15,-2-1 0 16,-1-1 1-16,0 4-1 15,1-3 0-15,0 0 1 16,-1-1 0-16,1 2 0 0,2-5 0 16,0 0 0-16,0-5 1 15,0-1 1-15,1-1-1 16,-1 1 1-16,0 2-1 16,0-1 0-16,-1 4-2 15,-2-1 1-15,-1 1-20 16,1 1-19-16,2-4-68 15,1-6-52-15</inkml:trace>
  <inkml:trace contextRef="#ctx0" brushRef="#br0" timeOffset="73395.5634">20913 13361 1229 0,'0'1'288'0,"-1"2"-137"16,-5 1-7-16,5-4-26 16,0 0-22-16,0 0-38 15,-5 8-10-15,3 10-10 16,-41 29-7-16,28-21-8 0,-3-1-1 15,4 1-8-15,2 0-2 16,2-5-4-16,3 0 0 16,3-8-3-16,2-2-1 15,3-8 3-15,-1-3 2 16,2-6 3-16,-1 5 1 16,0 0 2-16,0 0-1 15,1-7-2-15,1-2-1 16,17-34-5-16,-12 28-3 0,6-9-2 15,0-2 1-15,2-4-1 16,4-1 1-16,-7 5-2 16,-2 3 0-16,-3 9 18 15,-2 2 10-15,-3 7 14 16,-2 0 5-16,-2 4-15 16,1 1-7-16,0 1-17 15,0 0-4-15,1 0-1 16,2 3 0-16,5 12 1 15,42 31 2-15,-28-25 1 16,4 1 0-16,9 2 1 16,5-1 0-16,0-3 0 15,-5-6-5-15,-4-7-61 16,-6-3 402-16</inkml:trace>
  <inkml:trace contextRef="#ctx0" brushRef="#br0" timeOffset="74464.4454">21597 13996 919 0,'-6'0'454'0,"-6"-5"-263"15,-1 5-23-15,1 5-33 16,-3-3-18-16,3 9-50 16,-1 0-18-16,1 5-19 15,3 1-3-15,5 4-11 16,4 3-3-16,4 2 5 15,9 3 4-15,4-2 1 16,4-3 1-16,4-2-11 16,0-4-3-16,3-8-2 15,-2-5 1-15,0-11 3 16,1-4 2-16,-6-17 1 16,-2-5 2-16,-5-9-3 0,-5-4 0 15,-4-10-3-15,-6-7 0 16,-14-8-3-16,-6-3 8 15,-11 13 13-15,-4 10 8 16,-4 18 13-16,-2 8-2 16,1 11-14-16,1 7-12 15,2 6-18-15,13 5-4 16,5 9-10-16,10 3-3 0,13 14-6 16,7 8 0-16,17 6 7 15,6 0 3-15,23-11 7 16,9-12 4-16,12-19-43 15,0-6-11-15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07:51:34.753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50"/>
    </inkml:brush>
    <inkml:brush xml:id="br2">
      <inkml:brushProperty name="width" value="0.05292" units="cm"/>
      <inkml:brushProperty name="height" value="0.05292" units="cm"/>
    </inkml:brush>
  </inkml:definitions>
  <inkml:trace contextRef="#ctx0" brushRef="#br0">20969 9531 1155 0,'-4'-8'360'0,"1"-7"-148"16,3 10-43-16,-6-1-14 15,6 13-49-15,1 12-19 16,-4 14-41-16,0 11-12 16,3 12-17-16,-2 6-7 15,2 6-36-15,1 1-68 16</inkml:trace>
  <inkml:trace contextRef="#ctx0" brushRef="#br0" timeOffset="390.3615">20918 10311 1030 0,'1'-8'405'16,"1"-8"-232"-16,1 6-17 15,0 5-33-15,-5 4-19 16,2 4-40-16,0-3-17 16,0 4-20-16,0 23-5 15,-1 42-16-15,-3-23-4 0,4 10-42 16,0 4-69-16</inkml:trace>
  <inkml:trace contextRef="#ctx0" brushRef="#br0" timeOffset="764.1124">21010 10873 1213 0,'-2'-1'305'15,"-4"1"-133"-15,6 1-48 16,-1-1-47-16,0 0-23 16,-4 27-27-16,-9 38-9 15,11-15-9-15,2 6-5 0,-3 5-31 16,5-1-59-16</inkml:trace>
  <inkml:trace contextRef="#ctx0" brushRef="#br0" timeOffset="1526.5746">21000 11555 1116 0,'0'0'399'0,"3"3"-139"16,-3 13-84-16,4 14-32 0,-4 16-55 15,-3 2-27-15,5 13-39 16,-2-2-2-16,2 2-109 16,-2 1-242-16</inkml:trace>
  <inkml:trace contextRef="#ctx0" brushRef="#br0" timeOffset="1856.7371">20973 12376 1187 0,'-2'-6'330'16,"-1"-4"-117"-16,3 3-10 15,-3 5-45-15,6 5-17 16,-3-3-62-16,0 5-27 15,1 25-25-15,-1 37-12 0,0-16-9 16,0 11-17-16,-4 7-96 16,3 1-151-16</inkml:trace>
  <inkml:trace contextRef="#ctx0" brushRef="#br0" timeOffset="2176.6483">20931 13229 1574 0,'0'7'266'15,"-6"13"-145"-15,-2 6-43 16,0 21-18-16,7 5-16 16,1 8-31-16,5 1-7 15,2-9-51-15,-4-4-56 0</inkml:trace>
  <inkml:trace contextRef="#ctx0" brushRef="#br0" timeOffset="2546.5306">20943 14151 1585 0,'-4'2'292'0,"-4"2"-124"16,3 9-103-16,0 3 3 15,0 11-22-15,4 6-17 16,3 18-8-16,1 8 1 16,3 9-6-16,-4-5-4 15,-2-11-15-15,6-10-53 0</inkml:trace>
  <inkml:trace contextRef="#ctx0" brushRef="#br0" timeOffset="4064.5183">18008 14726 1316 0,'-11'-2'236'16,"-9"-2"-102"-16,7-1-97 15,11 2-16-15,8-1-13 16,8 3 3-16,9 0 13 16,6 0 7-16,21-1 12 15,12 0-2-15,38 2 2 16,13-2 3-16,24 0 7 15,14 1 1-15,16-2-9 16,13 3-7-16,10 0-19 16,1-1-7-16,7-1-7 15,-10 0-1-15,-18-2-9 16,-11-1 29-16,-29 1 12 0,-10 2 2 16,-23 2 11-16,-10-2-30 15,-23 4-12-15,-11 0-3 16,-20-2-34-16,-15 4-43 15</inkml:trace>
  <inkml:trace contextRef="#ctx0" brushRef="#br0" timeOffset="4736.3808">20509 14554 1718 0,'3'2'0'0,"2"-1"11"15,4 4 5-15,9 3 14 16,6 2 8-16,11 5 10 15,6 3 0-15,7 2-13 16,-1 1-7-16,2 1-13 16,-7-2-3-16,-6-7 1 15,-4-3 2-15,-10-9 3 16,2-1 0-16,-9-6 0 16,-3 1-1-16,-12 0-5 15,-6-1 0-15,-9 6 0 16,-5 1 2-16,-12 7 4 15,-5 4 2-15,-12 5-3 0,-3 3-5 16,-3 7-5 0,-2 6-2-16,11 2-2 0,7 4 13 15</inkml:trace>
  <inkml:trace contextRef="#ctx0" brushRef="#br0" timeOffset="5777.3111">21390 13866 1373 0,'-5'2'208'15,"-1"5"-88"-15,0 17-64 16,8 13-16-16,2 11 12 15,0 4 3-15,0 7-2 16,1-4-4-16,-2-5-12 16,-3-6-7-16,-1-14-10 15,-3-6 2-15,-1-11 1 16,0-3-3-16,-4-7-13 16,-1-3-30-16,0-7-144 0</inkml:trace>
  <inkml:trace contextRef="#ctx0" brushRef="#br0" timeOffset="5964.9249">21296 13935 1457 0,'9'0'216'0,"18"-1"-93"15,7-2-12-15,7 1-44 16,4 0-23-16,5-1-29 15,-1 2-3-15,-3 1-84 16,-3 2-76-16</inkml:trace>
  <inkml:trace contextRef="#ctx0" brushRef="#br0" timeOffset="6179.8112">21333 14164 1447 0,'8'0'225'0,"7"-3"-36"16,19 2-137-16,0-2-16 15,16 2-20-15,2 1-5 16,-1 0-193-16</inkml:trace>
  <inkml:trace contextRef="#ctx0" brushRef="#br0" timeOffset="6577.9376">21596 14341 1133 0,'2'-9'327'0,"4"-9"-187"16,4 4-8-16,6 5-12 16,5 2-4-16,2 12-44 15,-1 4-13-15,-8 12-2 16,-11 5-7-16,-11 8-15 15,-7 2-7-15,-10-2-13 16,-3-3-2-16,3-7-3 16,1-9 1-16,15-15-4 15,4 0-2 1,2 0-5-16,-10-7-2 0,11-9-2 0,5 2 2 16,11 9 7-16,3 6 3 15,3 10 6-15,-1 4 0 16,1 4-5-16,-1-2-3 15,1 0-18-15,1 1-39 16</inkml:trace>
  <inkml:trace contextRef="#ctx0" brushRef="#br0" timeOffset="6848.4436">21855 14447 1208 0,'6'0'339'0,"6"2"-83"15,-2 3-55-15,10 4-101 16,-7-2-15-16,1 2-41 15,8 6-13-15,-7 1-14 16,2 4-36-16,0-3-101 16,-6-4-90-16</inkml:trace>
  <inkml:trace contextRef="#ctx0" brushRef="#br0" timeOffset="6982.5819">22035 14422 1591 0,'-11'6'358'0,"-11"1"-86"15,-4 12-140-15,0 4-43 16,-3 0-56-16,1 1-9 16,4-6-59-16,7 0 411 15</inkml:trace>
  <inkml:trace contextRef="#ctx0" brushRef="#br0" timeOffset="7629.7342">21385 13663 1303 0,'-4'1'259'16,"-4"2"-108"-16,8-2-58 15,6-1-3-15,7-2-39 16,6-1-15-16,19-2-6 15,7 5 0-15,14 0-10 16,1 1-6-16,0 4-4 16,-5-3-3-16,-11 2-1 15,-8-2 0-15,-15-2-21 16,-5-2-9-16,-11-8-3 16,-2 1 0-16,-5-1 19 15,-5-1 8-15,3 7 3 16,-4-3 3-16,6 7 4 15,2 0 3-15,3 4 7 16,-3-4 1-16,0 0 10 0,12 5 21 16,26 18 25-1,-30-14 7-15,-9 2-7 0,-10 0-21 16,-10 10 2-16</inkml:trace>
  <inkml:trace contextRef="#ctx0" brushRef="#br0" timeOffset="8654.8258">17885 8757 627 0,'-3'0'516'16,"3"1"-168"-16,10-1-187 15,13 5-22-15,10-4-15 16,10 3-44-16,5-1-23 16,12-3-30-16,2 2-37 15</inkml:trace>
  <inkml:trace contextRef="#ctx0" brushRef="#br0" timeOffset="9000.626">18611 8777 1381 0,'-9'0'244'0,"-10"2"-63"15,13-1-59-15,6 5-19 16,19-3-45-16,12-1-17 16,31-5-13-16,8 0-7 15,18-4-46-15,0-1-90 16</inkml:trace>
  <inkml:trace contextRef="#ctx0" brushRef="#br0" timeOffset="9405.4139">19319 8815 1004 0,'1'1'417'0,"4"4"-238"15,18-3-84-15,8-2-16 16,22 1-25-16,7-3-7 16,11-2-18-16,8-3-45 0</inkml:trace>
  <inkml:trace contextRef="#ctx0" brushRef="#br0" timeOffset="9778.6907">20075 8854 1065 0,'-2'1'367'0,"-7"0"-239"16,14 4-38-16,8-2 2 15,16 0-34-15,12-2-14 0,19-1-25 16,7 0-8-16,8 0-37 16,-2 2-68-16</inkml:trace>
  <inkml:trace contextRef="#ctx0" brushRef="#br0" timeOffset="10020.0514">20769 8984 1292 0,'23'-4'261'0,"33"4"-110"0,-7-3-30 16,-12 6-31-16,-6 5-50 16</inkml:trace>
  <inkml:trace contextRef="#ctx0" brushRef="#br0" timeOffset="11041.8182">17647 8717 687 0,'3'-8'505'16,"4"-5"-196"-16,-5 3-140 0,-8 7-24 15,-1 5 6-15,-9 13-34 16,-6 5-14-16,-7 22-33 16,-3 9-19-16,-12 5-31 15,4 3-9-15,3-10-9 16,5-8 1-16,14-11-1 16,7-11 0-16,9-14-2 15,4-3 0-15,11-18-3 16,2-7 0-16,13-12 1 15,1-8-2-15,8-1 4 16,-1 1 0-16,-11 3 0 16,2 5 0-16,-11 13 8 15,-5 10 1-15,4 20 8 16,-1 11 5-16,8 19-4 16,9 7-2-16,8 3-6 15,7-1 2-15,2-6-32 16</inkml:trace>
  <inkml:trace contextRef="#ctx0" brushRef="#br0" timeOffset="11684.3874">16222 8447 1448 0,'-2'7'225'16,"0"14"-52"-16,-1 10-48 16,2 20-62-16,-2 3-10 15,1 9-19-15,3 3-3 16,6-5-6-16,-2-6 0 16,3-18-10-16,-3-11-2 15,0-22 3-15,-1-8-1 0,-3-25-1 16,1-12-1-16,-6-13-4 15,-5-9-2-15,-5-2 0 16,-3 2-1-16,-1 5-2 16,9 10 0-16,5 11-1 15,4 7-1-15,5 10-1 16,6 8-1-16,12 12-5 16,9 1 0-16,19 5 1 15,6-1 4-15,17-1-46 16,2-5-35-16,-3-4-169 15</inkml:trace>
  <inkml:trace contextRef="#ctx0" brushRef="#br0" timeOffset="11894.8328">16245 8739 1407 0,'5'-4'198'15,"10"-1"-102"-15,9-1-43 16,17-1-32-16,6-1-7 16,16 1-38-16</inkml:trace>
  <inkml:trace contextRef="#ctx0" brushRef="#br0" timeOffset="12279.9182">16553 8968 1401 0,'-4'-8'249'15,"-4"-8"-1"-15,13-2-143 16,3-2-18-16,11 6-27 16,3 6-12-16,-2 9-27 15,5 11-5-15,-11 8-2 16,-6 9 0-16,-13 6-3 16,-4 3-1-16,-10-2-4 0,5-3-4 15,-10-10-7-15,1-8-4 16,0-13-10-16,0-5-1 15,16-9 1-15,3-3 1 16,10-1 9-16,9-1 6 16,7 8 10-16,8 3 4 15,0 7 7-15,-1 11-1 16,-5 6-3-16,-4 4 0 0,-4 3-25 16,-2 1-50-16</inkml:trace>
  <inkml:trace contextRef="#ctx0" brushRef="#br0" timeOffset="12686.7347">16851 9068 1399 0,'-7'4'230'16,"-2"2"-64"-16,2 8-75 15,2 3-25-15,7 1-36 16,5 0-11-16,7-2-13 16,2-2-2-16,5-9 1 15,2-4 0-15,0-7 2 16,-2-9 1-16,-4-6 1 16,-4-1 2-16,-9-5 0 0,0 4-2 15,-4 5-2-15,-4-2-2 16,4 15-4-16,0 5 1 15,0 4 1-15,0-4-1 16,8 22 2-16,19 44-3 16,-7-13 0-16,-9 6 4 15,-10 5 11-15,-4-2 5 0,-19-3 4 16,-3-9 0-16,-11-16-4 16,-6-6 1-16,-4-23-3 15,-3-8-12-15,-1-28-43 16,3-10-36-16,8-22-206 15</inkml:trace>
  <inkml:trace contextRef="#ctx0" brushRef="#br0" timeOffset="13222.2964">16136 8180 999 0,'2'-3'423'16,"-4"-4"-248"-16,6 2-43 15,18 2-59-15,3 1-14 0,28-1-21 16,11 0-6-16,22 3-8 16,1 0-6-16,-5 4-10 15,-8 3-2-15,-20-4-15 16,-8-1-12-16,-14-2-53 15,-9-3-33-15,-17-5-7 16,-6-1 18-16,-14-9 44 16,-4 1 32-16,-4-4 37 15,2 2 11-15,9 7 15 16,2 1 4-16,11 11-5 16,5 3-10-16,8 9-8 15,4 8 1-15,2 3 37 16,-4 4 39-16,-10 5 27 15,-5-1 8-15,-14 5-32 16,-4-1-32-16,-4-3-53 16,0-4-63-16</inkml:trace>
  <inkml:trace contextRef="#ctx0" brushRef="#br1" timeOffset="18894.511">21856 14758 1425 0,'-2'-4'240'0,"2"2"-52"16,-1 1-6-16,0 1-65 16,0 0-24-16,0 0-53 15,-4 21-17-15,-4 47-18 16,8-24-2-16,-2 10-48 0,1 3-82 16</inkml:trace>
  <inkml:trace contextRef="#ctx0" brushRef="#br1" timeOffset="19312.2097">21881 15269 1492 0,'-6'3'266'0,"-2"3"-64"16,0 15-103-16,2 5-33 15,4 12-42-15,2 5-11 16,1 5 0-16,-1 6-39 15</inkml:trace>
  <inkml:trace contextRef="#ctx0" brushRef="#br1" timeOffset="19641.956">21866 15927 1606 0,'1'13'301'0,"-6"22"-180"0,5 8-33 15,1 25-21-15,0 5-23 16,4 2-16-16,0-7-23 16</inkml:trace>
  <inkml:trace contextRef="#ctx0" brushRef="#br1" timeOffset="20460.3821">21584 14553 1633 0,'-2'-1'365'0,"-6"-4"-149"15,5 5-67-15,8 11-79 16,6 3-33-16,16 13-32 15,8 3-2-15,9 1-1 16,4 0-1-16,1-8 0 16,-1-3-1-16,-16-12-2 15,1-1-1-15,-22-9 4 16,-5 0 3-16,-12-1 7 16,-11-2 2-16,-13 9 13 15,-13 4 9-15,-12 9 16 16,-1 8 9-16,7 4-13 0,6 2-11 15,22 0-14-15,4-5-46 16,11-4 335-16</inkml:trace>
  <inkml:trace contextRef="#ctx0" brushRef="#br1" timeOffset="21081.0587">21023 14690 1448 0,'-2'0'248'16,"-1"0"-60"-16,4 1-4 15,-1-1-60-15,26 3-34 0,63 9-40 16,-12-5-16-16,16 0-19 15,3-1-9-15,-2-1-6 16</inkml:trace>
  <inkml:trace contextRef="#ctx0" brushRef="#br1" timeOffset="21814.2769">22218 14979 1480 0,'-4'7'228'16,"-4"19"-59"-16,3 7-75 16,3 14-33-16,2 10-2 15,0 3-29-15,2-2-3 16,0-11-13-16,1-8-2 0,-1-14-1 16,-2-9 3-16,0-11 0 15,-2-6-12-15,-5-10-41 16,0-5-33-16,-2-7-131 15</inkml:trace>
  <inkml:trace contextRef="#ctx0" brushRef="#br1" timeOffset="21993.4665">22184 15038 1397 0,'7'-1'224'0,"14"-7"-66"16,8 5-38-16,19 3-54 16,0-1-21-16,10 0-26 15,-2-3-44-15</inkml:trace>
  <inkml:trace contextRef="#ctx0" brushRef="#br1" timeOffset="22198.9841">22223 15220 1649 0,'1'0'311'0,"11"1"-219"15,12-1-51-15,17 1-18 16,6 1-6-16,4-1-24 15,-1 0-54-15</inkml:trace>
  <inkml:trace contextRef="#ctx0" brushRef="#br1" timeOffset="22498.1841">22425 15484 1555 0,'3'-3'251'0,"1"-9"-140"0,5-3-52 16,2-7-13-16,-2-1-3 16,2 2 7-16,-2 7 18 15,-5 5 7-15,3 9-6 16,-3 10-21-16,-1 8-13 15,-2 12-17-15,-2 2-3 16,-4 6-5-16,5 3-1 16,-2-6-1-16,2 1-6 15,4-8-65-15,0-10-53 0</inkml:trace>
  <inkml:trace contextRef="#ctx0" brushRef="#br1" timeOffset="22697.6855">22608 15551 1800 0,'5'7'405'0,"9"3"-313"15,4 6-56-15,8-1-13 16,3-1-12-16,-3 0-15 15,-1 2-34-15,-7-5-235 16</inkml:trace>
  <inkml:trace contextRef="#ctx0" brushRef="#br1" timeOffset="22841.469">22786 15534 1567 0,'-19'11'345'16,"-22"17"-25"-16,11-4-156 31,15-11-97-31,0 0-26 0,-35 36-61 0,8-4 397 16</inkml:trace>
  <inkml:trace contextRef="#ctx0" brushRef="#br1" timeOffset="23470.8144">22278 14844 919 0,'-3'-2'433'0,"-6"-4"-253"16,-1 2-37-16,4 1-11 16,0 3-2-16,9 4-49 15,4 0-26-15,16 6-35 16,15 1-6-16,8-3-7 15,11-1-2-15,7-5 1 16,-5-2-18-16,-2 0-53 16,-9 0-20-16,-16 0-43 15,-10 2 15-15,-12 0 35 16,-10 0 25-16,-12-2 31 16,-4-3 14-16,-6-4 31 15,6 0 9-15,3 0 23 16,7 4 13-16,6 3 4 15,5 4 11-15,4 7 6 16,0 2-1-16,2 10-20 0,-5 0 14 16</inkml:trace>
  <inkml:trace contextRef="#ctx0" brushRef="#br1" timeOffset="24191.5053">17756 16515 1517 0,'12'1'238'0,"11"1"-128"15,24 6-52-15,8-8-7 16,14-1-28-16,6-3-1 15</inkml:trace>
  <inkml:trace contextRef="#ctx0" brushRef="#br1" timeOffset="24490.706">18415 16522 1567 0,'21'0'279'16,"11"-1"-143"-16,14 1-74 16,6 0-7-16,1 3-16 15,4-1-62-15</inkml:trace>
  <inkml:trace contextRef="#ctx0" brushRef="#br1" timeOffset="24824.9517">19174 16515 1634 0,'15'0'318'0,"22"4"-226"16,6-1-12-16,21 1-33 15,-2-2-24-15,5-5 0 16</inkml:trace>
  <inkml:trace contextRef="#ctx0" brushRef="#br1" timeOffset="25194.3353">19873 16508 1569 0,'5'0'297'0,"14"0"-100"15,6 7-107-15,21 2-40 16,5-5-22-16,11-4-29 15,8-3 71-15</inkml:trace>
  <inkml:trace contextRef="#ctx0" brushRef="#br1" timeOffset="25527.8586">20555 16463 1474 0,'3'3'242'15,"4"3"-45"-15,17 5-148 16,4-7-3-16,25 2-32 16,8-4-7-16,15-6-23 15</inkml:trace>
  <inkml:trace contextRef="#ctx0" brushRef="#br1" timeOffset="25853.996">21233 16465 1537 0,'23'0'204'0,"34"0"-188"16,3 0-9-16,7-1 13 16,-2 5 34-16</inkml:trace>
  <inkml:trace contextRef="#ctx0" brushRef="#br1" timeOffset="26805.2139">17648 14780 1399 0,'-4'-1'232'0,"-12"4"-56"15,3 16-12-15,-3 30-67 16,1 13-13-16,11 36-34 16,-1 12-10-16,6 37-5 15,2 14-8-15,5 8-7 16,10 5-3-16,1-27-13 16,3-10-2-16,-6-32-14 15,-3-18-26-15,-5-26-36 16,-5-13-56-16</inkml:trace>
  <inkml:trace contextRef="#ctx0" brushRef="#br1" timeOffset="27209.0107">17411 16219 1272 0,'6'4'291'16,"5"4"-30"-16,15 15-138 16,2 7-7-16,6 14 5 15,-2 3-15-15,-3 3-36 16,0-10-14-16,-6-12-24 16,1-11 3-16,-4-23 20 15,-1-11 13-15,5-28 4 16,3-7-14-16,9-11-31 15,2 1-11-15,1 17-23 16,-1 1-8-16</inkml:trace>
  <inkml:trace contextRef="#ctx0" brushRef="#br1" timeOffset="27660.1655">16494 16079 1498 0,'-3'9'246'0,"-2"18"-64"16,4 12-72-16,1 21-34 16,0 8-7-16,5 7-29 15,-2 0-13-15,8-11-11 16,-4-11-6-16,-3-17-1 0,1-9 0 16,-5-16-97-16,0-6-124 15</inkml:trace>
  <inkml:trace contextRef="#ctx0" brushRef="#br1" timeOffset="27809.7661">16381 16085 1544 0,'19'-4'231'0,"20"0"-149"16,11 4-11-16,11 8-11 15,-1 2-14-15,2 6-17 16,-4-5-35-16</inkml:trace>
  <inkml:trace contextRef="#ctx0" brushRef="#br1" timeOffset="28005.2434">16514 16455 1639 0,'12'1'295'0,"15"0"-229"0,9 0-42 15,9-3-4-15,2-3-14 16</inkml:trace>
  <inkml:trace contextRef="#ctx0" brushRef="#br1" timeOffset="28292.4761">16748 16683 1532 0,'1'-4'244'16,"2"-7"-120"-16,5-4-57 15,1-1 6-15,0-1-8 16,-1-2 4-16,1 10-7 16,-1 9-3-16,-2 12-10 15,1 11-11-15,-2 8-12 16,-3 2-7-16,0 3-9 16,-1-4-4-16,2-4-9 15,0-4-35-15,3-11-397 16</inkml:trace>
  <inkml:trace contextRef="#ctx0" brushRef="#br1" timeOffset="28742.2819">16959 16712 1612 0,'-3'2'287'16,"-2"4"-204"-16,2 1-31 15,8 3-25-15,4 3-9 0,4-1-11 16,10-3 0-16,1-7-2 16,-5-7 1-16,3-6 0 15,-8-8 1-15,-4 0-1 16,0-3-3-16,-6 2-3 15,-4 3-3-15,0 8-3 16,2 4 0-16,-1 5 1 16,3 8 1-16,-4 6 2 15,2 5 1-15,-2 12 3 16,2 3 12-16,5 18 33 16,-4 4 13-16,5 6 20 15,-7 1-5-15,-3-2-24 16,-7-7-11-16,-4-3-19 15,-5-7-2-15,-7-20-2 16,-2-5 0-16,-9-27-10 16,-4-13-16-16,3-22-42 0,3-11-26 15,10-12-62-15</inkml:trace>
  <inkml:trace contextRef="#ctx0" brushRef="#br1" timeOffset="29098.0311">16458 15823 1363 0,'0'0'228'0,"3"4"-79"15,7 0-46-15,20 5-58 16,11 2-14-16,12-1-18 15,6-2-6-15,2-2-3 16,-5-5-30-16,-9-1-117 0,-5 1-67 16</inkml:trace>
  <inkml:trace contextRef="#ctx0" brushRef="#br1" timeOffset="29277.5581">16803 15802 1086 0,'-5'-5'405'0,"-7"-5"-188"16,11 7-82-16,3 3-21 0,11 7-54 15,1 7-10 1,9 6 1-16,0 5 5 0,-2 2 6 16,-2-1-1-16,-11-2 2 15,-7-2-4-15,-6-1-19 16,-9-5-10-16,-5 3-17 16,0 3 78-16</inkml:trace>
  <inkml:trace contextRef="#ctx0" brushRef="#br0" timeOffset="34912.1765">17692 8786 782 0,'-3'5'479'16,"-3"-1"-242"-16,1 2-147 15,3 2-16-15,1 0-28 16,-1 0-13-16,1-1-12 16,2 0 0-16,0 1 5 15,-1 1 7-15,0 6 0 16,-1 3-4-16,0 2-10 0,1 5-6 15,0-2-5-15,0-1-3 16,-2-1-2-16,2 3 0 16,0-6-3-16,-1 2 1 15,2-1 2-15,2-2 4 16,-2 4 11-16,-1-2 5 16,0-2 8-16,-1 1-2 0,1 2-6 15,-1 0-6-15,-2-2-9 16,3 3-1-16,0-2-4 15,0 1 0-15,3 3 1 16,-3-2 4-16,0 1 8 16,0-2 4-16,0 0 1 15,-3-3-3-15,3 2-6 16,-1 2-6-16,1-2-2 16,0 1-2-16,0-2 0 15,0 2 0-15,1 1 0 16,-1 0-1-16,0 4 0 15,-2 1 0-15,-2 1 15 16,4 1 0-16,0 0 2 16,0-5 0-16,0-3-13 15,0-3-1-15,-3-1-1 16,2 3-1-16,1-2 0 16,0 1-1-16,0 3 0 15,0-1 0-15,-5 2-1 0,3 0 0 16,-2-2 1-16,-1 0 0 15,5 3 0-15,-1 2 0 16,-1 1-1-16,-1 3 0 16,1 1 0-16,-4-1 0 15,2 6 0-15,4-1 1 16,0-1-1-16,2 4 0 16,-1 0 0-16,-2 0 0 15,1 2 0-15,2-5 0 0,-2-2 1 16,-1-2 0-16,-3 1 0 15,-4-3 0-15,4 1-1 16,0 4 0-16,-1 0 0 16,4 2 1-16,-1-2-1 15,2-1 0-15,0-4 1 16,0 0-1-16,0-3 0 16,0-2 0-16,0 1 1 15,-2-1-1-15,1 4 0 16,-1-1 1-16,0 1-1 15,3-2 0-15,0 4 1 16,2-2-1-16,-4-4 0 16,-2 2 0-16,6-2 0 15,-3-1 0-15,4 2 0 16,3 0 0-16,-6-3 0 16,4 1 0-16,-5 0 0 0,0 0 0 15,-1 2 1-15,1 4-1 16,-3 3 1-16,3 3-1 15,0 6 0-15,0-2 0 16,4 1 0-16,-1-3 0 16,0-16 0-1,-2-9 0-15,1-1 0 0,3 29 0 16,-1-2 0-16,-1-3 0 16,-3-10 1-16,3-1-1 0,-3 2 1 15,0 3-1-15,0 2 0 16,-2 1 0-16,2 2 1 15,-3 1-1-15,3-3 1 16,0-2-1-16,0-6 1 16,0 0-1-16,0 1 0 15,4-1 0-15,-2 4 1 16,-1-5 0-16,-1-4-1 16,-1 3 0-16,1-2 0 15,0 0 0-15,-2-1 0 16,2 0 0-16,-1 0 1 15,1 2-1-15,0-1 0 16,2 3 0-16,-2 2 1 16,0 1-1-16,0 2 0 15,0 2 1-15,-1-2-1 16,-3-5 1-16,2 1-1 16,2-3 0-16,0 3 1 0,4 4-1 15,-1-4 0-15,-4-1 0 16,0-1 0-16,1-2 0 15,0 3 0-15,2 0 0 16,-2 0 0-16,0-1 0 16,-3-2 0-16,-3 1 1 15,5-1-1-15,-4 2 0 16,6 2 1-16,5 4-1 0,-6 2 1 16,0-1-1-16,-1 0 0 15,-4-4 0-15,5 2 0 16,-1-7 0-16,0 0 0 15,-1 0 0-15,-1 0 1 16,2 5-1-16,-2 1 0 16,2 2 0-16,1 1 0 15,0 0 0-15,0-2 0 16,1 1 0-16,0-2 0 16,-3-5 0-16,-2-1 0 15,1-4 0-15,0-3 1 16,3 1 0-16,-1-1 0 15,-2 0-1-15,2 3 0 16,2 3 0-16,0 0-1 16,3 1 0-16,-1-2 1 15,-3 0 0-15,0-4 0 16,1 2 0-16,-1-1 1 0,-2-6 0 16,2 7-1-16,-4 2 0 15,4 3 0-15,0 3 0 16,0 0 0-16,4-3-1 15,-3-1 0-15,3 0 1 16,-1-4 0-16,-1 0 0 16,0-1 0-16,-2 1 0 15,0 1 1-15,-1 2 0 0,-5 2-1 16,6 0 0-16,-1 5 0 16,0 0 0-16,3 1 0 15,-2-3-1-15,3 1 0 16,-2-5 1-16,0-4-1 15,-1-1 1-15,1-5 0 16,0 5 0-16,2-2 0 16,-3 2 0-16,0 6 0 15,2-1 0-15,-4 1 0 16,2 0 0-16,0-5 0 16,-4-4 0-16,4 2 0 15,0-2 0-15,1 1 0 16,2 3 0-16,-2 0 0 15,5 1 0-15,-6 1 0 16,0 1 0-16,-3-5 0 16,0 1 1-16,-1-6 0 15,2-1-1-15,-3-1 0 0,2 0 0 16,3 3-1-16,-5 0 0 16,5 6 1-16,3-1 0 15,-3 0-1-15,2 0 1 16,0-7 0-16,-3 0 0 15,1-4 0-15,0-2 0 16,-1-1-1-16,0 0 1 16,1 4-1-16,1 12 0 0,7 32 1 15,-6-29 0-15,-2-6 0 16,1 0 1-16,-3-4-1 16,1-3 1-16,-2-5 0 15,-1 0-1-15,4-1 0 16,0 0 0-16,0 2 0 15,1 15-1-15,3 26 1 16,-5-28 0-16,1-4 2 16,-3-4-1-16,0-6-2 15,0 0 1-15,2-1-2 16,0 0 0-16,0 0-1 16,1 0-3-16,0 0-28 15,1 13-24-15</inkml:trace>
  <inkml:trace contextRef="#ctx0" brushRef="#br2" timeOffset="38236.712">17191 14556 1272 0,'-5'-3'271'0,"-10"-2"-92"15,-4 0 7-15,-10 5-20 16,-2 3-1-16,-3 5-69 15,5 8-27-15,6 12-39 16,6 7-16-16,12 13 6 16,9 0 2-16,18 2 4 15,5-5-5-15,13-10-9 16,1-8-5-16,5-19 2 16,2-10 2-16,-1-25 16 15,-3-10 16-15,-16-18 20 16,-8-9 8-16,-26 1 7 15,-19 3-5-15,-25 11-13 16,-7 14-9-16,-7 14-25 0,5 10-9 16,23 13-75-16,7 6 84 15</inkml:trace>
  <inkml:trace contextRef="#ctx0" brushRef="#br2" timeOffset="38820.2763">17674 14679 1513 0,'-8'-2'269'16,"-8"0"-77"-16,1 4-37 15,5 5-53-15,3 2-29 16,7 3-38-16,3-1-13 0,11 0-15 15,3-2-2 1,4-7 0-16,2-2 0 0,-3-5 13 16,0-4 17-16,-8-7 35 15,-3-3 13-15,-11-3 22 16,-7-2-4-16,-7 2-15 16,-3 6-5-16,-2 11-15 15,-3 4-10-15,0 19-18 16,3 10-9-16,5 8-16 15,4 1-32-15</inkml:trace>
  <inkml:trace contextRef="#ctx0" brushRef="#br2" timeOffset="63290.8985">1673 7209 1470 0,'4'6'230'0,"5"2"-76"16,6-8-6-16,11-16-30 0,5-11 3 16,3-19-33-16,3-9-18 15,-6-15-29-15,-3-3-8 16,-8-3-11-16,-6 2-2 16,-10 6-7-16,-3 8-5 15,-6 17 10-15,-1 10 9 16,-3 20 10-16,0 10 3 15,2 13-18-15,4 12-11 0,5 17-12 16,5 7-3-16,10 22-1 16,5 5-1-16,11 5 4 15,0 1 0-15,0-15 2 16,-2-8 3-16,-10-16-31 16,3-9-27-16,-12-17-56 15,-6-8-41-15</inkml:trace>
  <inkml:trace contextRef="#ctx0" brushRef="#br2" timeOffset="63620.2">1779 7037 1410 0,'6'2'222'0,"4"5"-60"16,15-1-26-16,17 1-44 15,9-5-31-15,12-2-42 16,-2 3-11-16,-9-3-43 15,-6-2-15-15,-14 0-6 0,-6-4 2 16,-11-4 38-16,-2-2 23 16,-9-1 51-16,-1 0 27 15,-2 7 48-15,-1 5 14 16,1 10-37-16,1 9-23 16,2 8-36-16,0 4-11 15,4-1-15-15,4-4-5 16,2-12-6-16,0-7 3 15,-1-14 3-15,-1-5 0 0,0-7-1 16,-2 3-3-16,1-1-25 16,0-2-36-16,0-3-117 15,3-4-301-15</inkml:trace>
  <inkml:trace contextRef="#ctx0" brushRef="#br2" timeOffset="63904.139">2632 6982 1222 0,'7'10'323'16,"7"4"-126"-16,-8 0-16 15,-6 4-8-15,-9 4-40 16,-5 4-24-16,-10 2-47 16,-4-3-19-16,-4-10-23 15,3-4-8-15,2-11-13 16,3-7-11-16,7-6-16 0,3-4-5 15,15 1 4-15,7 2 5 16,11 2 8-16,3 2 4 16,8 10 12-16,-2 0 10 15,6 15 25-15,-2 10 10 16,-8 9 19-16,-3 6-6 16,-7 1-1-16,-1-8-27 15</inkml:trace>
  <inkml:trace contextRef="#ctx0" brushRef="#br2" timeOffset="64444.0052">2741 6766 1468 0,'10'-18'250'0,"20"-20"-59"15,6 9-21-15,10 16-45 16,5 13-26-16,-3 21-31 16,-5 8-7-16,-8 23-6 15,-5 6-5-15,-10 10-12 16,-4 0-7-16,-4-9-13 15,-4-9-5-15,-4-19-3 16,6-7 1-16,-10-18 6 16,-3-7 2-16,-5-16-3 15,-4-4-2-15,-6-6-9 16,2 5-2-16,-6 15-7 0,-3 10-1 16,-10 24-1-1,-5 8 2-15,1 11 3 0,3 1 0 16,15-12-79-16,9-5-48 15,15-21-396-15</inkml:trace>
  <inkml:trace contextRef="#ctx0" brushRef="#br2" timeOffset="64712.8068">3269 7003 1544 0,'-1'0'325'15,"-1"8"-35"-15,-2 2-151 16,0 1-40-16,1 13-43 16,1 1-14-16,6 4-20 15,4 1-7-15,11-3-6 16,7-5-2-16,9-10 4 16,3-9 8-16,5-8 12 15,-3-8 14-15,-11-11 15 16,-3 1 0-16,-20-9-7 15,-6-1-13-15,-9 3-51 16,-4 1-32-16,-5 12-547 16</inkml:trace>
  <inkml:trace contextRef="#ctx0" brushRef="#br2" timeOffset="65127.6899">3866 7057 1518 0,'-15'-8'319'15,"-10"-6"-26"-15,-7 3-96 16,0 0-35-16,-5 9-62 16,3 3-23-16,3 7-42 15,4 2-19-15,13 7-18 16,5 2-5-16,9 3 0 15,6 2 1-15,12-3 5 16,4-2 1-16,13-5 2 16,-5-6 1-16,-3-8 2 15,0 0-6-15,-10-8-43 0,3 0-29 16</inkml:trace>
  <inkml:trace contextRef="#ctx0" brushRef="#br2" timeOffset="65264.4218">3767 6808 1527 0,'-4'-5'308'0,"-3"-4"-19"16,6 5-193-16,1 2-50 0,0 7-54 15,0-5-38-15,0 0-119 16,8 18-80-16</inkml:trace>
  <inkml:trace contextRef="#ctx0" brushRef="#br2" timeOffset="65418.6095">3897 6951 1168 0,'9'8'345'0,"15"17"-149"15,-3 2-20-15,-1 3-77 16,1 6-36-16,-4-2-44 16,-2-3 8-16,-2-11 36 15,0-11 18-15,-1-13 42 16,3-8-7-16,0-15-30 16,0-2-11-16,0-8-37 15,-1 1-28-15,-3 4 234 16</inkml:trace>
  <inkml:trace contextRef="#ctx0" brushRef="#br2" timeOffset="65907.8203">4221 6999 1464 0,'0'2'226'0,"2"3"-78"16,11-3-42-16,17-1-57 15,8-1-9-15,15-4-17 16,-1 0-7-16,-11-4-4 16,-9 1-2-16,-20 2 0 15,-9-2 0-15,-10 6-5 16,-8-1 0-16,-10 6-4 15,-5 3 9-15,-3 8 17 16,1 1 6-16,9 7 3 16,9 1-9-16,14 3-15 0,7-1-7 15,17-2-3-15,6 1 0 16,9-5-14-16,1-3-21 16,1-7-130-16,-2-6-186 15</inkml:trace>
  <inkml:trace contextRef="#ctx0" brushRef="#br2" timeOffset="66286.4282">4854 6998 1582 0,'-2'5'340'0,"-6"5"-96"15,-7 6-38-15,-11 8-99 16,-4 0-31-16,-3 4-36 16,-1-4-14-16,3-6-10 15,4-7-5-15,3-11-10 16,7-3-9-16,9-10-32 15,2-3-14-15,11-5-2 16,3-1 4-16,13 4 23 16,1 2 10-16,3 8 9 15,-1 8 1-15,-3 9 12 16,1 3 11-16,2 10 16 16,3-3 6-16,0 2-3 15,3-3-8-15,-3-9-10 16,-3-4-2-16,-2-9 1 0,-4-4 4 15,1-10 1 1,4 2-1-16,-2-3-2 0,1 4-3 16,8 10-2-16,-3 5 6 15,-3 8 13-15,-3 5 5 16,-21 8 17-16,-6 0-5 16,-17 2-6-16,-2-2-25 15,1-9 275-15</inkml:trace>
  <inkml:trace contextRef="#ctx0" brushRef="#br2" timeOffset="66794.4118">5910 7000 1427 0,'0'-6'255'0,"-2"-5"-28"16,-12 4-62-16,-3 2-12 15,-12 5-51-15,-2 6-31 16,-3 10-43-16,5 2-14 0,10 7-15 15,8 0-4-15,16 2-5 16,6-3 0-16,17-3 4 16,3-3 1-16,6-7 6 15,1-2 3-15,-11-7 1 16,-7 0 7-16,-16-2 3 16,-10 0-1-16,-12-2-14 15,-10-2-23-15,3 0-53 16</inkml:trace>
  <inkml:trace contextRef="#ctx0" brushRef="#br2" timeOffset="67184.9821">6237 7000 1544 0,'0'-4'304'0,"-4"-6"-80"0,-4 1-36 15,-8-5-62-15,-3 5-30 16,-9 3-36-16,2 2-10 16,-2 4-34-16,6 4-14 15,12 6-12-15,4-1-5 16,12 1-4-16,2 1 0 16,12 2 4-16,0 1 0 15,1 5-4-15,-2-11-3 0,-8-8 1 16,-2 0 2-16,-5-1 2 15,-4 2-2-15,-5 2 5 16,4-3 0-16,-2 0 13 16,-17 4 11-16,-33 6 11 15,32-5 6-15,13 7 3 16,1 2-1-16,14 3 5 16,8 3-2-16,12-5-6 15,-2-5-2-15,13-3-8 16,2-8-15-16,6-7 234 15</inkml:trace>
  <inkml:trace contextRef="#ctx0" brushRef="#br2" timeOffset="67693.6217">7144 6990 1409 0,'2'2'254'0,"-2"7"-17"16,0 4-34-16,-7 7-68 15,-12 0-29-15,-8 5-58 16,-5-1-16-16,-9-8-17 15,2-3-2-15,7-15-10 16,-5-4-3-16,10-13-13 16,9-4-7-16,6-1-5 15,17 1 2-15,8 1 5 16,3 7 1-16,11 7 12 0,-2 7 5 16,2 11 14-1,1 10 10-15,-5 8 0 0,0 5-4 16,1 4-9-16,-2-2-28 15,-5-2-122-15</inkml:trace>
  <inkml:trace contextRef="#ctx0" brushRef="#br2" timeOffset="67839.8221">6998 6674 1799 0,'-3'1'418'15,"0"-1"-272"-15,12 13-156 16,4 6-53-16</inkml:trace>
  <inkml:trace contextRef="#ctx0" brushRef="#br2" timeOffset="68385.938">7186 6534 1267 0,'5'-2'277'0,"10"1"-104"0,6 0-47 16,15 2-40-16,7 2-15 15,1-1-26-15,-5-2-10 16,-9 0-14-16,-9 0-2 15,-9 0-3-15,-7-4-5 16,-12 1-18-16,-7-4-6 16,-5 6-7-16,1 4 4 15,2 7 9-15,1 5 1 0,11 4 0 16,-1-1-1-16,11 2 2 16,5-4 1-16,-3-1 3 15,6-1 1-15,-8-4 1 16,-2 3 2-16,-3-5 7 15,-7-3 4-15,-1 0 1 16,-2-1 4-16,2 3 2 16,3 1-2-16,4 6 0 15,10 6-2-15,0 14-9 16,8 10-3-16,2 10 11 16,-4 4 16-16,-3 3 25 15,-10-5 11-15,-10-5-5 16,-10-4-11-16,-7-12-21 15,-11-8-2-15,-4-14-3 16,-2-10-4-16,-1-16-13 16,11-6-21-16,15-4-61 15,12 0-34-15,18 5-87 0,12 3-17 16,15 4-102-16</inkml:trace>
  <inkml:trace contextRef="#ctx0" brushRef="#br2" timeOffset="68782.6682">7665 7094 742 0,'10'-5'500'16,"12"-1"-225"-16,-5-3-110 16,-8-3-23-16,-1 1 10 0,-5-5-21 15,-4-5 5-15,-12 1-19 16,-7 0-12-16,-7-3-29 16,-4 9-8-16,1 3-28 15,3 8-15-15,6 13-23 16,5 3-4-16,10 11-13 15,6 3 2-15,13-4-1 16,6 4-3-16,-1-12-13 16,7-5-5-16,3-8-13 15,0-4 2-15,4-5 17 16,-8-2 8-16,-5-4 20 16,-7-1 2-16,0-3 3 15,-1 6 8-15,1 8 18 16,-2 2 4-16,2 12 4 15,-1 5-8-15,0 5-17 16,4 3-5-16,-5-3-3 0,0-7 3 16,2-8 22-16,1-9 14 15,3-8 15-15,2-6-1 16,3-9-19-16,-4 3-13 16,-4-7-35-16,0 3-1 15</inkml:trace>
  <inkml:trace contextRef="#ctx0" brushRef="#br2" timeOffset="69366.104">8378 6842 1291 0,'-17'-7'334'16,"-10"-4"20"-16,-6 4-152 15,0 2-54-15,11 6-92 16,3 5-31-16,12 5-30 0,7 4-4 16,4 5-2-16,7 2 2 15,3-2-22-15,2-3-8 16,-4-5-15-16,-4-7-4 16,-7 0 5-16,-2-4 3 15,-13-2 15-15,-6-5 6 16,0 2 19-16,0-1 14 0,7 5 7 15,6 7 0-15,9 3 1 16,1 3-5-16,7 2-2 16,7 0-3-16,2 0-1 15,4-3-1-15,5-3 2 16,3-2 1-16,-1-10-1 16,2 1 1-16,5-6-1 15,-6-5-5-15,7 9 35 16,-4 1 26-16,-12 6 35 15,-5 7 22-15,-19 5-10 16,-9 6-5-16,-12 2-20 16,-4 0-16-16,0-1-50 15,-2-11-26-15</inkml:trace>
  <inkml:trace contextRef="#ctx0" brushRef="#br2" timeOffset="69859.1608">9419 6968 1346 0,'3'-6'235'0,"-3"-10"-58"16,-5 1 14-16,-9-5-2 15,-4 2 8-15,-7 5-59 16,-1 3-23-16,-3 15-61 16,-4 3-20-16,6 11-25 0,3 4-10 15,17 3-7 1,13 2 1-16,16-1 3 0,7-4 4 15,5-5 1-15,0-6 2 16,-6-6 2-16,0-3-20 16,-7-6-50-16,-6-9-31 15</inkml:trace>
  <inkml:trace contextRef="#ctx0" brushRef="#br2" timeOffset="69982.523">9392 6670 1484 0,'-5'-8'307'0,"-2"-4"-10"15,-2 3-102-15,9 10-150 16,4 6-45-16,1 6-115 16,4 5-114-16</inkml:trace>
  <inkml:trace contextRef="#ctx0" brushRef="#br2" timeOffset="70219.6167">9563 7075 1292 0,'2'5'292'0,"-8"6"-57"16,7-4-9-16,-10-4-75 16,-1-3-27-16,6-11-45 15,-1-8-26-15,13-10-25 16,2-6-11-16,10-4-17 16,8 6-2-16,4 3 19 0,5 5 12 15,-1 14 17-15,-5 7 4 16,-13 16-15-16,-6 5-13 15,-11 17-12-15,-1 1-5 16,-1 6-27-16,4 2 129 16</inkml:trace>
  <inkml:trace contextRef="#ctx0" brushRef="#br2" timeOffset="70743.2399">9971 6891 1532 0,'-4'5'261'0,"-6"9"-109"15,-2 5-62-15,7 11-51 16,0-1 3-16,9-1 13 16,3-1 3-16,8-12-4 15,4-4-11-15,2-12-15 16,0-7-5-16,-1-8-5 0,-3-7-2 16,-9 0-3-16,-1 2-4 15,-7 6-2-15,-1 7-5 16,-11 7-3-16,11 4-4 15,4 10-3-15,1 2 3 16,19 2 1-16,-8 0 2 16,5-8 2-16,2-1 2 15,2-9 1-15,-1-7 1 16,0-5 1-16,-3-7 1 16,-4-5-1-16,2-3 0 0,-2 1 14 15,2 4 10-15,4 14 5 16,-3 9 6-16,0 15-13 15,-4 9-7-15,-10 7 0 16,-6 1 0-16,-14 0 2 16,-1 0 0-16,-5-11-14 15,1 0-24-15</inkml:trace>
  <inkml:trace contextRef="#ctx0" brushRef="#br2" timeOffset="71229.6161">11247 6883 1461 0,'-10'-2'260'0,"-12"0"-32"16,-4 2-29-16,-3 13-65 16,0 2-31-16,4 4-50 15,6 4-22-15,10 1-20 16,8 0-6-16,13-2-3 16,6-2 0-16,9-5 1 15,3-2 3-15,-4-8 4 16,-2-2 3-16,-12-4 10 15,-9-4 3-15,-10-2-6 16,-4-1-15-16,-8 0-45 16,-1-2-31-16,0 0-18 0</inkml:trace>
  <inkml:trace contextRef="#ctx0" brushRef="#br2" timeOffset="71372.5304">11274 6937 1684 0,'13'0'379'15,"16"-4"-200"-15,4 1-55 16,9 1-78-16,-4-2-20 16,-1 4-17-16,-3-3-23 15,-7-2-84-15,-5-1-97 0</inkml:trace>
  <inkml:trace contextRef="#ctx0" brushRef="#br2" timeOffset="71508.4628">11476 6932 1239 0,'-7'7'333'0,"-10"10"-70"16,6 2-22-16,6 3-102 16,1-1-42-16,4-2-53 15,4 1-9-15,5-6-54 16,5-2-65-16</inkml:trace>
  <inkml:trace contextRef="#ctx0" brushRef="#br2" timeOffset="71778.8241">11786 7009 1550 0,'-8'-9'321'0,"-10"-8"-73"0,-7 1-11 16,-5 1-95-16,4 7-41 15,3 8-59-15,7 5-22 16,6 13-24-16,6 5-6 15,6 3-2-15,7 3 1 16,10-2 4-16,3-5 0 0,2-6 5 16,5-7 2-16,-2-10 4 15,-6-10 3-15,-9-9 2 16,-5-2-2-16,-10-4-22 16,1 1 365-16</inkml:trace>
  <inkml:trace contextRef="#ctx0" brushRef="#br2" timeOffset="72277.8471">12552 6949 1327 0,'-13'-5'295'16,"-8"-8"-41"-16,-5 10-69 16,-2 4-49-16,3 6-86 15,3 6-27-15,9 7-28 16,8 3-2-16,12 3-2 15,6-1 0-15,12-2 6 16,4-12 3-16,1-6 3 16,-2-1 4-16,-11-8 11 15,-6 1 3-15,-20-3-3 16,-8-2-2-16,-15 1-34 16,-4 3-24-16,3 1-309 15</inkml:trace>
  <inkml:trace contextRef="#ctx0" brushRef="#br2" timeOffset="72450.2881">12621 6928 1766 0,'11'5'407'16,"12"13"-254"-16,0 4-37 16,-1 17-31-16,1 0-8 15,-2 5-29-15,3 1-17 16,4 0-55-16,-4-6-39 15,-1-7-50-15,-3-5-57 0</inkml:trace>
  <inkml:trace contextRef="#ctx0" brushRef="#br2" timeOffset="72616.8421">12919 6989 1569 0,'-10'2'378'16,"-7"6"-17"-16,-13 14-181 15,-6 7-53-15,-9 12-63 16,-7 4-19-16,-7 6-27 16,-1 0-7-16,12-1-17 15,11-3-41-15</inkml:trace>
  <inkml:trace contextRef="#ctx0" brushRef="#br2" timeOffset="73054.6705">13027 6945 1547 0,'8'3'299'0,"5"3"-87"16,1 7-50-16,-7 6-73 16,-7 0-24-16,-4 2-21 15,-4-3-10-15,-1-5-10 16,6-2-5-16,6-11-11 15,6-6-3-15,14-15-7 16,4-6-2-16,9-3-1 16,0-2 1-16,-5 12 1 15,-3 5 2-15,-15 14 2 16,-2 8 4-16,-11 14 3 16,-5 1 1-16,-2 8-1 15,-2 0-2-15,4-3-37 16,4-4-38-16,0-7-172 0</inkml:trace>
  <inkml:trace contextRef="#ctx0" brushRef="#br2" timeOffset="73218.405">13216 6590 1798 0,'-6'-6'472'0,"-7"1"-269"15,3 4-93-15,3 13-143 16,3 5 14-16</inkml:trace>
  <inkml:trace contextRef="#ctx0" brushRef="#br2" timeOffset="73453.827">13428 6743 1524 0,'3'-4'314'0,"2"2"-32"16,1 8-72-16,1 25-99 16,2 17-35-16,1 16-32 15,2 13-3-15,-4 7-15 0,-1-3-3 16,-5-1-37-16,-1-10-61 15,1-15-89-15,2-11-57 16</inkml:trace>
  <inkml:trace contextRef="#ctx0" brushRef="#br2" timeOffset="73610.4169">13580 7039 1593 0,'5'-3'334'0,"11"-2"-104"16,4 2-106-16,6 3-63 16,4 0-45-16,4 2-49 15</inkml:trace>
  <inkml:trace contextRef="#ctx0" brushRef="#br2" timeOffset="74067.5953">14146 6888 1431 0,'-14'22'236'15,"-7"15"-60"-15,-10-1-80 16,-2-8-33-16,-1-11-31 15,1-8-9-15,8-14 21 16,2-1 10-16,6-14 14 16,5-3 6-16,6-2-26 15,5-4-2-15,5 6-2 16,9 4 5-16,4 11 12 16,5 8 5-16,3 15-10 15,0 8-13-15,6 14-23 16,0 0-5-16,1 3-13 15,4-2-88-15</inkml:trace>
  <inkml:trace contextRef="#ctx0" brushRef="#br2" timeOffset="74449.5604">14508 7079 1742 0,'2'7'390'0,"1"16"-259"15,-6-2-45-15,-9 3 338 16</inkml:trace>
  <inkml:trace contextRef="#ctx0" brushRef="#br2" timeOffset="74877.0762">15031 6757 1443 0,'-13'-6'260'0,"-10"-3"-36"0,-4 9-82 16,-4 3-35-16,9 9-61 15,2 2-22-15,11 3-26 16,7 3-5-16,5-1-4 15,9 0 2-15,7-3 2 16,0-5 1-16,-1-4-5 16,-4-3 1-16,-7-5 0 15,-3-1 2-15,-8 1-1 16,3 0-3-16,0 0-1 16,-7 1 4-16,-12 1 30 15,-28 14 12-15,32-2 9 16,3 0-5-16,6-2-21 15,5 4-8-15,5 0 5 16,5 0 1-16,12 3 2 16,1-4 1-16,4-3-3 0,0-2-17 15,-5-6-55-15,-4-4-39 16</inkml:trace>
  <inkml:trace contextRef="#ctx0" brushRef="#br2" timeOffset="74999.2641">14975 6566 1929 0,'-5'-7'499'0,"-2"1"-368"15,3 4-95-15</inkml:trace>
  <inkml:trace contextRef="#ctx0" brushRef="#br2" timeOffset="75407.8399">15113 6788 1488 0,'5'4'305'16,"1"6"6"-16,11 19-147 16,4 10-57-16,9 17-61 15,5 6-16-15,3-1-20 16,-1-4 5-16,-4-5-52 16,-7-6-59-16,-5-15-231 15</inkml:trace>
  <inkml:trace contextRef="#ctx0" brushRef="#br2" timeOffset="75567.6021">15413 6915 1549 0,'-15'-1'352'0,"-18"2"-26"16,-5 13-94-16,-9 18-144 15,0 6-26-15,-1 10-39 16,4 3-8-16,11-5-26 15,9 2-38-15</inkml:trace>
  <inkml:trace contextRef="#ctx0" brushRef="#br2" timeOffset="76254.283">15723 6986 1544 0,'-8'-13'274'0,"-9"-16"-104"15,1-5-36-15,-3 3-32 16,0 1-13-16,4 9-20 15,-6 6-12-15,0 11-30 16,5 6-15-16,-6 7-18 16,7 10-2-16,8 7-1 15,5 5 0-15,8 3 3 16,2-5 1-16,9-4 2 16,1-8-1-16,7-11-4 15,-2-8-2-15,1-14-5 16,-2-4-2-16,-5-4 5 0,0-1 3 15,-7-2 8-15,-7 0 1 16,-4 6 5-16,1 2 1 16,-5 10 0-16,1 4 0 15,0 6-3-15,-3 5-3 16,6 3 0-16,6 9 0 16,4 4 0-16,3 1 0 15,5 0 0-15,0-2 0 0,3-10 2 16,2-5 0-16,0-6 3 15,-1-6 2-15,-1-9 0 16,-4-5 2-16,-1-7 0 16,-3-1 0-16,-4-2 9 15,0 4 8-15,-7 4 6 16,1 7 5-16,-2 12-2 16,0 3-7-16,-1 18-11 15,-2 4-8-15,4 18-7 16,-1 10-2-16,2 8 0 15,4 5-1-15,1-2 1 16,3 0 0-16,2-7 0 16,-1-6-3-16,2-7-21 15,0-6-14-15,-4-14-13 16,1-7 117-16</inkml:trace>
  <inkml:trace contextRef="#ctx0" brushRef="#br2" timeOffset="76405.8758">15999 7030 1706 0,'-1'-3'371'15,"7"-4"-220"-15,5 2-58 16,12 3-59-16,6-4-11 16,5 4-19-16,4-4-23 15</inkml:trace>
  <inkml:trace contextRef="#ctx0" brushRef="#br2" timeOffset="77018.8421">16484 6704 1373 0,'-13'-4'244'0,"-15"2"-70"16,-5 3-19-16,2 6-87 15,7 6-29-15,9 4-28 16,5-1-9-16,11-1-4 15,6 3 2-15,12-5 1 16,5 2 3-16,8-3 1 16,-2-3 0-16,-9-6-1 15,-1-2 2-15,-13-2 2 16,-7-4-1-16,-2 3-2 16,-12-4-1-16,-10 6-3 15,-2 0 1-15,-7 1 2 16,4 7 2-16,9 4 9 15,4 0 6-15,13 2 13 16,4-1 5-16,9-1 5 16,8 3-1-16,6 2-7 15,2-4-7-15,3 4-14 16,2-6-2-16,-3-7-30 0,0-4-1 16</inkml:trace>
  <inkml:trace contextRef="#ctx0" brushRef="#br2" timeOffset="77199.8738">16787 6742 1614 0,'1'-1'348'0,"2"1"-143"15,0 0-73-15,-3 0-84 16,0 0-28-16,0 0-55 15,0 0-39-15</inkml:trace>
  <inkml:trace contextRef="#ctx0" brushRef="#br2" timeOffset="77337.5555">16773 6941 1881 0,'0'2'500'0,"-2"-2"-326"16,1 3-70-16,1-4 162 16</inkml:trace>
  <inkml:trace contextRef="#ctx0" brushRef="#br2" timeOffset="88714.6897">1756 8248 1184 0,'0'-5'324'0,"0"4"-137"0,0 0-23 16,-1 0-40-16,0-1-17 15,0 1-15-15,0 0-9 16,-8-4-27-16,-4 0-13 16,-30-7-31-16,29 21-16 15,11 5-10-15,2 4-1 0,9 1 1 16,5 2 3-16,7-4 5 15,3-4 4-15,1-11 4 16,2-4 4-16,-8-15 7 16,-3-4 21-16,-10-6 31 15,-5-2 13-15,-6 4 23 16,-6 1-4-16,-8 5-14 16,-5 7-12-16,-5 6-27 15,4 6-14-15,4 8-31 16,6 4-10-16,8 6-13 15,1 2 0-15,15 3 1 16,4 2 4-16,9-3 5 16,5-2 0-16,3-8 6 15,1-7 1-15,-3-6 5 16,-1-7 2-16,-8-6 6 16,-5-6 3-16,-7-3 7 15,-8 0 2-15,-9 0-2 0,-4 1 0 16,-6 11-7-16,-1 3-2 15,0 8-8-15,-1 5-6 16,6 8-7-16,3 3-1 16,9 3-3-16,5 1 3 15,4-4 3-15,5-2 2 16,4-4 7-16,2-4 2 16,0-3 3-16,-2-4 6 15,-3-4 9-15,-3-2 5 16,-7-1 9-16,-2 0 0 0,-8 2-11 15,1 2-7-15,0 4-15 16,4 5 276-16</inkml:trace>
  <inkml:trace contextRef="#ctx0" brushRef="#br2" timeOffset="89181.3553">2316 8094 1468 0,'3'-1'265'15,"4"-2"-33"-15,11 10-112 16,7 5-32-16,12 14-24 16,5 5-12-16,-4 6-11 0,-2 4-2 15,-11 3-31-15,-2-1-36 16,-7-8-101-16</inkml:trace>
  <inkml:trace contextRef="#ctx0" brushRef="#br2" timeOffset="89359.7444">2608 8116 1790 0,'-9'1'454'0,"-8"6"-261"15,-4 8-53-15,-3 11-63 16,-4 4-27-16,-8 10-30 15,-3 4-11-15,0 2-5 16,3 0-9-16,11-10-67 16,5-9-49-16,17-14-189 15</inkml:trace>
  <inkml:trace contextRef="#ctx0" brushRef="#br2" timeOffset="89539.9607">2753 8250 1607 0,'0'-4'374'16,"2"0"-62"-16,15 2-205 0,6-1-49 16,15 3-39-16,9 0 5 15,2 1-255-15</inkml:trace>
  <inkml:trace contextRef="#ctx0" brushRef="#br2" timeOffset="89878.1568">3419 8155 1421 0,'0'-1'264'0,"0"5"22"15,-2 3-77-15,1-7-74 16,-3 10-15-16,-36 45-48 16,10-25-21-16,-1-2-22 15,-2-5-7-15,1-10-5 16,1-6-6-16,2-10-10 16,3-2-6-16,11-8-15 15,0-2-4-15,14-2-5 16,5-2 1-16,11 5 4 15,12 4 5-15,3 6 6 16,0 6 3-16,-4 11 12 16,-1 9 4-16,-3 10 1 15,2 3 2-15,0 2 13 0,-3-5 4 16</inkml:trace>
  <inkml:trace contextRef="#ctx0" brushRef="#br2" timeOffset="90035.579">3195 7816 1814 0,'-1'0'469'0,"-3"4"-254"0,9 18-179 16,8 9-31-16,6 14 360 15</inkml:trace>
  <inkml:trace contextRef="#ctx0" brushRef="#br2" timeOffset="90705.5324">3446 7818 1407 0,'3'-5'204'16,"5"0"-96"-16,11 5-34 0,11 3-30 16,6 1 3-16,12 1-8 15,3-4 1-15,-5-6-3 16,0-1-10-16,-16-6-8 16,-8-1-1-16,-14 2-7 15,-10-1-7-15,-10 2-7 16,-5 1-1-16,-6 4 0 15,1 5 0-15,1 7-5 16,4 4-3-16,10 11-8 16,8 1 1-16,11 5 6 15,5 1 2-15,2-5 9 16,-3-2 2-16,-1-8 1 16,-5 0 4-16,-4-9 4 15,-6 1 2-15,-4-3 1 16,-7-3-1-16,-4 1-4 15,1 1-4-15,-2 4-5 16,4 2-4-16,11 13-7 0,4 2-3 16,9 11 0-1,4 9 2-15,-2 8 1 0,4 4 11 16,-8 10 26-16,-3-2 13 16,-8-7 22-16,-6-7 0 15,-6-13-12-15,-5-10-6 16,-4-19-3-16,-4-7-4 15,-4-17-31-15,7-9-43 0,8-8-158 16</inkml:trace>
  <inkml:trace contextRef="#ctx0" brushRef="#br2" timeOffset="91211.1823">4133 8365 581 0,'2'-2'488'0,"-2"-6"-80"15,0-3-233-15,0-1-18 16,-2-4-4-16,0-3-56 16,0-2-4-16,-7 1-2 15,-5 1-6-15,-6 5-18 16,-3 5-16-16,-7 9-25 15,1 5-10-15,-1 7-18 0,7 5-7 16,11 6-7-16,-1 0 0 16,20 6 1-16,1-1 2 15,9-8 4-15,6-4 1 16,-2-10 5-16,3-8 1 16,3-8 2-16,1-3 0 15,-2-7 3-15,-8 1 3 16,-5-4 2-16,-4 3 1 0,-5 2 2 15,0 2-3 1,0 10-3-16,-1 5-2 0,4 6 1 16,1 4 0-16,4 8 2 15,-2 3 1-15,4 8-2 16,-3-1-1-16,3-4 1 16,4-3-1-16,-2-8 8 15,4-6 6-15,-1-12 26 16,-3-8 13-16,0-13 0 15,0-3-8-15,-3-4-22 16,-3 0-25-16</inkml:trace>
  <inkml:trace contextRef="#ctx0" brushRef="#br2" timeOffset="91887.8877">4816 8193 1292 0,'-6'13'257'0,"-12"15"-121"16,-5 3 0-16,-2 2-33 15,-1 1-19-15,2-9-22 16,-1-5-17-16,-1-14 7 16,2-9-1-16,1-12-4 15,4-4-7-15,8-7-24 16,3 0-10-16,12 0-12 16,0 3-4-16,8 9-3 15,5 5-1-15,1 14 3 16,8 5-1-16,1 10 5 15,-2 3 3-15,8 0 4 0,-1 0 0 16,4-11 1-16,5-8 2 16,-9-10 2-16,-5-11 0 15,1-6 2-15,-12-6 2 16,-5-2 3-16,3 2 0 16,-10 4-3-16,9 8-1 15,-5 6-10-15,-1 8-2 0,6 11-4 16,-1 6 0-16,4 11 5 15,1 7 2-15,-9 5 22 16,-10 2 11-16,-9 3 13 16,-5-3 2-16,-6-9-12 15,0-9-7-15,4-15-23 16,1-8-26-16,8-15-113 16</inkml:trace>
  <inkml:trace contextRef="#ctx0" brushRef="#br2" timeOffset="92190.6836">5532 8152 1859 0,'-1'0'505'0,"3"0"-304"16,-3 1-62-16,1-1-94 15,0 0-24-15,0 0-21 16,0 0-25-16,0 0 340 15</inkml:trace>
  <inkml:trace contextRef="#ctx0" brushRef="#br2" timeOffset="92454.2706">5538 8328 1518 0,'-3'1'324'0,"2"-1"27"0,1 0-61 16,0 0-91-16,0 0-37 15,0-1-79-15,0 0-4 16</inkml:trace>
  <inkml:trace contextRef="#ctx0" brushRef="#br2" timeOffset="97480.1501">6280 8027 627 0</inkml:trace>
  <inkml:trace contextRef="#ctx0" brushRef="#br2" timeOffset="98005.0836">6677 7943 1267 0,'-3'5'276'15,"-1"2"-110"-15,-9 0-3 16,-16 3-38-16,-5-4-33 16,-19 0-47-16,2-1-8 15,-5-7-9-15,0 1 0 16,12-4-8-16,4-3-7 16,24 8-16-16,8 0-4 15,18 8 2-15,12 6 2 0,11 2 9 16,13 5 4-16,5 0 0 15,-2 0 3-15,4 0 3 16,-5 1 3-16,-13 3 0 16,-9 1-3-16,-27 5-2 15,-16 0-1-15,-22 6-1 16,-3 4-2-16,-10-2-3 16,-3-3-2-16,8-9-1 15,-1-6-1-15,14-8-1 16,11-2-1-16,12-4-4 15,9-5-1-15,13 3 1 16,10-3-1-16,17-2 3 16,7 3 1-16,7-1 0 15,7 3 0-15,0 1-11 16,-3 4-39-16</inkml:trace>
  <inkml:trace contextRef="#ctx0" brushRef="#br2" timeOffset="98423.7457">6968 8106 1604 0,'-3'6'305'0,"-2"15"-156"16,2 8-33-16,-1 15-30 16,0 8-9-16,-2 10-29 15,4 4-16-15,-1-11-16 16,2-7-5-16,2-23 1 16,0-11 3-16,-1-14 8 15,0-5 1-15,-2-16 3 16,2-11-4-16,-2-19-8 15,0-7-1-15,2-12-5 16,-7 1-3-16,4 9-4 16,3 2-2-16,0 15-2 15,6 9-2-15,1 11 1 16,3 10 0-16,-2 2-3 16,4 8-1-16,6 4 2 15,3 5-13-15,17 3-56 0,3 0-41 16</inkml:trace>
  <inkml:trace contextRef="#ctx0" brushRef="#br2" timeOffset="98695.8027">6923 8347 1454 0,'1'0'213'0,"10"0"-68"16,7-1-11-16,19 1-29 15,6 0-11-15,12 1-45 16,-1 0-15-16,-1 4-38 15,-5-2 8-15</inkml:trace>
  <inkml:trace contextRef="#ctx0" brushRef="#br2" timeOffset="99181.5894">7297 8495 1543 0,'2'0'293'0,"7"9"-81"15,4 1-54-15,7 8-67 0,2 4-24 16,5 4-30-16,1 1-10 16,-6 0-10-16,-1 2-19 15,-8-4-41-15,0-4-32 16,0-9-160-16</inkml:trace>
  <inkml:trace contextRef="#ctx0" brushRef="#br2" timeOffset="99361.1191">7494 8536 1538 0,'-10'2'310'0,"-11"11"-54"16,-6 4-35-16,0 2-94 15,-1 4-36-15,-1 2-49 16,2 0-15-16,0 2-39 16,2-1-40-16</inkml:trace>
  <inkml:trace contextRef="#ctx0" brushRef="#br2" timeOffset="100042.8067">6949 7750 1494 0,'-12'1'246'0,"2"1"-96"16,7 0-50-16,16 3-56 15,17-3-24-15,17-2-17 16,9-1-1-16,14 2-2 0,6 2 1 16,-4 8 0-16,-9 1-1 15,-24-1 1-15,-13 0 1 16,-19-6 0-16,-1-2 0 16,-3-6-5-16,-6-4-1 15,-1-6-1-15,-5-2 2 16,-3-5 4-16,5 0 2 15,1 7-3-15,10 1-2 0,-2 9-2 16,5 3 4-16,3 6 7 16,-3 5 13-16,1 8 44 15,-1 4 34-15,-6 5 40 16,-4 2-3-16,-4 1-33 16,-3-3-27-16,1-11-23 15,6-9-515-15</inkml:trace>
  <inkml:trace contextRef="#ctx0" brushRef="#br2" timeOffset="100491.1779">7932 8206 1477 0,'19'1'262'16,"13"0"-56"-16,10 1-92 15,10-2-35-15,3 0-39 16,-4 1-14-16,-7 4-17 16,-12 2-22-16,-18 1-72 15,-6-1-117-15</inkml:trace>
  <inkml:trace contextRef="#ctx0" brushRef="#br2" timeOffset="100670.6936">7954 8357 1437 0,'-1'4'248'15,"1"5"-19"-15,10 1-22 16,11-1-39-16,10-2-19 16,14-4-48-16,0-3-22 15,5-4-32-15,-4 1-15 0</inkml:trace>
  <inkml:trace contextRef="#ctx0" brushRef="#br2" timeOffset="101463.5563">8594 8166 1244 0,'4'-3'325'0,"9"3"-61"16,3 5-30-16,3 14-98 15,-2 5-22-15,-9 9-38 16,-3 4-13-16,-9 3-11 16,-4 1-12-16,1-10-17 15,1-6-5-15,2-14-6 16,4-11 1-16,6-13-5 15,-1-11-1-15,8-13-5 16,1-4-2-16,4 3-3 16,4 4 0-16,5 11-3 15,2 7 1-15,-9 11 2 16,-2 5 2-16,-10 15 4 16,-7 1 3-16,0 10 1 0,-1 2-1 15,-3 1-3-15,0 1-1 16,-3-7 1-16,-3-7-2 15,10-6-5-15,2-12-3 16,4-11-3-16,3-7-1 16,2-12 4-16,1-1 0 15,10 5 0-15,2 2-1 16,-1 11 3-16,-2 5 0 16,-7 12 15-16,-4 4 7 0,-3 9 17 15,-3 7 6-15,-6 7-7 16,-2 5-4-16,0 3-12 15,0-5-3-15,5-4-22 16,5-4 174-16</inkml:trace>
  <inkml:trace contextRef="#ctx0" brushRef="#br2" timeOffset="102108.807">9531 8363 1072 0,'5'-12'403'15,"3"-8"-206"-15,-2-3-40 16,-1 0 1-16,-5 2-38 15,-4-1-2-15,-10 0-27 16,-6 4-13-16,-10-1-21 16,-3 4-10-16,-3 10-16 15,0 7-8-15,9 11-14 16,1 7-6-16,9 9-6 16,2 1-2-16,8 7 1 15,9 2 2-15,11-3 2 16,0-9 0-16,9-9 3 15,0-6 2-15,5-13 1 16,3-7 2-16,-1-10 0 16,-4-9 1-16,-3-6-4 15,0 3-2-15,-7 0-3 0,-4 1-2 16,-10 9 2-16,-2 5 0 16,-7 10 4-16,-2 5 2 15,0 6 3-15,0 7 0 16,5 8-3-16,3 4-2 15,5 8-3-15,6 0 0 16,9 3 1-16,2-3 7 16,8-6-30-16,1-1 370 15</inkml:trace>
  <inkml:trace contextRef="#ctx0" brushRef="#br2" timeOffset="102348.1645">9792 8415 1557 0,'-5'0'342'0,"8"8"-42"15,2 6-110-15,4 10-114 16,9 2-20-16,-1 1-27 15,-2-3-5-15,6 4-4 16,-5-3-12-16,-1-4-77 16,4-3-41-16</inkml:trace>
  <inkml:trace contextRef="#ctx0" brushRef="#br2" timeOffset="102544.85">9969 8404 1386 0,'-4'2'293'0,"-7"-1"39"0,0 6-132 16,-2 6-39-16,-3 7-46 15,-5 4-17-15,2 7-41 16,-5-2-18-16,3 2-23 16,4-1-10-16,5-9-67 15,5 1 6-15</inkml:trace>
  <inkml:trace contextRef="#ctx0" brushRef="#br2" timeOffset="103176.3341">9447 7933 1397 0,'-6'3'229'0,"-5"-3"-64"15,4 1-47-15,12 6-71 16,10-4-14-16,18 2-22 16,11-2-3-16,13-3-5 15,5 3-1-15,2 2 0 16,-8-1 0-16,-11 2-5 16,-9-2-12-16,-14-4-39 15,-1-3-19-15,-14-7-9 16,-2 2 20-16,-5-2 32 15,-5 0 30-15,-1 1 44 16,-3-4 9-16,3 4 18 0,6 2-11 16,1 10-17-16,5 0 1 15,5 9 6-15,2 5 6 16,5 1 10-16,-3 2 9 16,-8 3 32-16,-7-1 7 15,-12-5-12-15,-4 4-8 16,-2-7 144-16</inkml:trace>
  <inkml:trace contextRef="#ctx0" brushRef="#br2" timeOffset="119448.1095">6999 7992 1016 0,'-4'2'361'0,"-3"0"-239"16,1 1-34-16,5-1-16 0,1 0 7 15,0-2 0-15,0 0 11 16,0 0-1-16,0-1-6 16,0 0-10-16,9 0 0 15,5 0-10-15,28-5-6 16,-22 8-13-16,3-1-5 16,-3 0-11-16,8 1-3 15,0-6-10-15,2-3-5 0,2 6-7 16,-8 1-1-16,-13 2 4 15,-4 5-13-15</inkml:trace>
  <inkml:trace contextRef="#ctx0" brushRef="#br2" timeOffset="122111.1585">10608 8165 480 0,'-10'1'400'0,"-8"2"71"16,3 0-294-16,12 0-50 0,5-1 7 15,15 1-24 1,12-1-16-16,15-2-31 0,10 0-16 15,8-2-28-15,2-2-9 16,-7 2-5-16,-6 2-6 16,-14 4-60-16,-8 1-34 15</inkml:trace>
  <inkml:trace contextRef="#ctx0" brushRef="#br2" timeOffset="122415.1149">10594 8266 1209 0,'-7'2'312'15,"-6"4"-136"-15,13 1-57 16,5-1-10-16,19-2-29 16,11-4-12-16,17-3-12 15,5 1-1-15,9-1-21 16,0 2-7-16,-10 4-17 16,-12 0 0-16,-12-1-35 15,-6 4-36-15,-12-7-195 0</inkml:trace>
  <inkml:trace contextRef="#ctx0" brushRef="#br2" timeOffset="122635.9615">11029 8120 1109 0,'10'-3'371'0,"14"3"-181"15,3 4-25-15,-2 8-29 16,-3 5-22-16,-14 3-26 16,-7 3-20-16,-6 2-40 15,-10-2-5-15,1-3-50 16,-1-2-63-16</inkml:trace>
  <inkml:trace contextRef="#ctx0" brushRef="#br2" timeOffset="122995.2385">10601 8095 1358 0,'-12'3'235'0,"-11"3"-56"16,-2 5 15-16,3 7-44 15,4 4-7-15,8 5-56 16,9-1-28-16,11 2-23 16,9-3-12-16,18-4 5 15,7-6 11-15</inkml:trace>
  <inkml:trace contextRef="#ctx0" brushRef="#br2" timeOffset="132449.3814">11738 7952 1534 0,'1'0'272'16,"-2"10"-81"-16,-4 8-26 15,5 19-50-15,-3 8-13 0,-1 15-38 16,6 6-18-16,-5-1-19 16,6 3-8-16,3-15-9 15,-2-5-5-15,1-25-33 16,-3-12-28-16,0-11-87 15,-1-10-97-15</inkml:trace>
  <inkml:trace contextRef="#ctx0" brushRef="#br2" timeOffset="132618.6886">11680 8008 1478 0,'7'-1'247'0,"13"-3"-65"16,6 4-28-16,17 0-52 16,6-1-19-16,8 1-44 15,5 0-5-15,-3 0-58 0</inkml:trace>
  <inkml:trace contextRef="#ctx0" brushRef="#br2" timeOffset="132875.1998">11748 8235 1233 0,'2'0'307'16,"8"0"-100"-16,10-1-98 16,11-2-13-16,12 2-51 15,3 1-7-15,-1 0-127 16</inkml:trace>
  <inkml:trace contextRef="#ctx0" brushRef="#br2" timeOffset="133226.7876">11980 8481 1218 0,'3'-10'321'0,"5"-1"-108"16,3-3-74-16,-1 2-25 0,0 2-35 15,-1-5-4-15,-3 6 0 16,-1 1-2-16,-4 8-11 16,0 4-5-16,-1 10-20 15,-2 7-8-15,2 8-10 16,0 3-7-16,1 5-6 15,2-4-3-15,-2-6-3 16,2-5-14-16,1-8-72 16,-1-4-65-16</inkml:trace>
  <inkml:trace contextRef="#ctx0" brushRef="#br2" timeOffset="133422.8989">12154 8522 1491 0,'8'3'287'0,"5"3"-14"15,6 3-147-15,4 1-35 16,5 5-55-16,-2 2-16 16,-4-2-23-16,1 5-28 15,-8-8-102-15,0-3-132 16</inkml:trace>
  <inkml:trace contextRef="#ctx0" brushRef="#br2" timeOffset="133570.5115">12386 8481 1300 0,'-8'4'331'0,"-14"3"52"16,0 9-117-16,-7 6-124 15,-5 0-47-15,3 7-53 16,-1 3-21-16,7-3-51 15,4-1 27-15</inkml:trace>
  <inkml:trace contextRef="#ctx0" brushRef="#br2" timeOffset="134186.0079">11788 7766 1482 0,'-1'0'224'0,"5"0"-111"15,4 2-9-15,19 1-34 16,10 2-4-16,11 0-10 16,10-1-5-16,5 1-22 15,-2-2-13-15,-6-3-45 16,-11 0-26-16,-15-7-72 15,-5 1-49-15,-11-5-18 16,-6-4 40-16,-5 4 36 0,-6-4 63 16,1 8 200-16,2 3-36 15,0 4 27-15,2 3-1 16,-1-3-23-16,0 0-8 16,0 10 2-16,-1 11 2 15,-5 29-27-15,2-29-9 0,-5-6-58 16,8-4 176-1</inkml:trace>
  <inkml:trace contextRef="#ctx0" brushRef="#br2" timeOffset="134605.8853">12720 8104 1522 0,'2'-3'313'0,"1"1"-45"16,-3 9-105-16,-2-7-45 15,1 4-60-15,-1 24-17 0,-2 34-21 16,4-22-6-16,7-2-7 15,-4-3-12-15,-2-6-38 16,5-7-22-16,-5-12-64 16,-1-7-66-16</inkml:trace>
  <inkml:trace contextRef="#ctx0" brushRef="#br2" timeOffset="134742.6042">12582 8244 1482 0,'19'1'264'16,"15"2"-69"-16,12-2-85 16,7-1-32-16,6 0-14 15,-2 0 102-15</inkml:trace>
  <inkml:trace contextRef="#ctx0" brushRef="#br2" timeOffset="135293.1461">13240 7912 1496 0,'0'8'259'16,"0"9"-65"-16,0 15-107 16,-1 10-31-16,0 9-28 15,1 1-7-15,1 1-4 16,2-8 1-16,-2-6 0 16,0-8 1-16,4-13 5 0,-8-8 5 15,1-15 1-15,2-9-1 16,-2-10-6-16,-1-6-8 15,-2-10-5-15,-4-3-1 16,-4-4-5-16,3-1-1 16,5 6-4-16,1 2-2 15,8 10-3-15,9 4-1 16,3 13-4-16,4 3 0 0,5 10 2 16,6 3-2-16,9 5-62 15,8 2-56-15</inkml:trace>
  <inkml:trace contextRef="#ctx0" brushRef="#br2" timeOffset="135504.6029">13213 8168 1447 0,'10'-2'228'16,"9"-2"-49"-16,16-3-117 15,9 0-15-15,13 2-34 16,3 2-29-16</inkml:trace>
  <inkml:trace contextRef="#ctx0" brushRef="#br2" timeOffset="135850.4631">13420 8423 1560 0,'3'-6'281'0,"5"-5"-123"16,6 2-42-16,9 8-49 16,3 2-17-16,0 11-26 15,-6 4-2-15,-12 6-1 16,-9 2 1-16,-17 3-3 16,-3 2-1-16,-6-4-6 15,0-2-4-15,10-6-3 16,4-3-1-16,12-10 0 15,2-4-1-15,12 1-1 16,3-5 0-16,10 2 4 16,2 1-22-16</inkml:trace>
  <inkml:trace contextRef="#ctx0" brushRef="#br2" timeOffset="136061.4328">13691 8540 1655 0,'1'4'347'0,"8"7"-192"16,6 4-62-16,3 5-53 15,8 3-15-15,-7-1-42 16,1-1-56-16</inkml:trace>
  <inkml:trace contextRef="#ctx0" brushRef="#br2" timeOffset="136207.0466">13877 8530 1617 0,'-13'5'393'0,"-20"9"-86"16,0 7-121-16,-3 2-120 15,-1 4-24-15,8-2-62 16,4-4 378-16</inkml:trace>
  <inkml:trace contextRef="#ctx0" brushRef="#br2" timeOffset="136849.7896">13299 7760 1494 0,'-3'2'243'16,"5"3"-102"-16,4 1-30 15,15-1-55-15,9 0-13 16,20 0-18-16,7-4-2 15,11-1-10-15,2-4-3 0,-16 1-17 16,-12-1-11-16,-15-1-17 16,-13-1-6-16,-7 0 7 15,-6-2 9-15,-7 0 14 16,-3 0 10-16,-2 0 21 16,3 0 10-16,3 5 15 15,2 2 6-15,3 7 4 16,0-6 4-16,0 1 13 15,3 21 0-15,0 31-16 16,-3-29-12-16,-2-9-27 16,2-1-12-16</inkml:trace>
  <inkml:trace contextRef="#ctx0" brushRef="#br2" timeOffset="137317.1665">14076 8204 1463 0,'14'-1'254'16,"13"-3"-49"-16,10 1-85 16,8-2-29-16,8 4-43 15,-7-2-16-15,-3 4-19 0,-9 2-21 16,-19 1-70-16,-1 3-66 15</inkml:trace>
  <inkml:trace contextRef="#ctx0" brushRef="#br2" timeOffset="137480.9499">14139 8302 1307 0,'8'2'268'0,"7"3"-65"15,14-2-8-15,8-1-64 16,8 0-18-16,6 2-45 16,0 2 0-16</inkml:trace>
  <inkml:trace contextRef="#ctx0" brushRef="#br2" timeOffset="138234.2494">14714 8199 1357 0,'6'-1'267'16,"6"1"-27"-16,5 12-80 16,-2 5-32-16,-4 11-32 15,0 3-19-15,-12 4-22 16,-4-1-16-16,-2-5-19 15,-3-9-5-15,4-12-6 16,0-6-4-16,7-15-9 16,6-5-3-16,0-15-3 15,6-1-1-15,3-2 3 16,1 5 2-16,8 9 1 0,-3 6 3 16,-3 9 7-16,0 5 3 15,-7 8 4-15,1 6-1 16,-4 4-4-16,-4 1-2 15,-4 1-2-15,-1 0 0 16,-4-5 1-16,-1-3 0 16,1-6 1-16,3-6-2 15,2-10-2-15,4-3-3 16,4-7-10-16,5-1-2 0,5 3 0 16,5 3 0-16,-1 9 9 15,-1 7 4-15,-4 9 8 16,-5 3 6-16,-5 8 7 15,-7-2-1-15,-2 4-5 16,1 1 0-16,-4-2-50 16,4 4-34-16,0-6-152 15</inkml:trace>
  <inkml:trace contextRef="#ctx0" brushRef="#br2" timeOffset="138774.1761">15425 8393 683 0,'4'-2'452'16,"8"-4"-146"-16,-1-2-197 15,3-1-28-15,0-3 17 16,-5 0 15-16,-1 0 15 16,-2-1-23-16,-5-1-11 15,-1 0-28-15,-4-2-10 0,-13-1-3 16,-1 2-3-16,-10 0-6 16,-3 2-9-16,-1 9-19 15,1 3-8-15,4 9-10 16,5 5-4-16,10 11-3 15,2 1 1-15,10 5 1 16,8 4 1-16,9-2 3 16,6-6 0-16,2-11 3 15,3-5 0-15,1-12 0 16,-1-2-1-16,-1-13-9 16,-4-2-2-16,-5-4 0 15,-3-5 3-15,-4 3 8 16,-7 3 1-16,-4 11 3 15,-5 5 5-15,-6 10 6 16,3 8 6-16,-2 7 7 16,5 5 0-16,4 10-9 15,0-2-5-15,4 2-8 0,3-1 0 16,8-9-17-16,5-2 7 16</inkml:trace>
  <inkml:trace contextRef="#ctx0" brushRef="#br2" timeOffset="139083.507">15677 8525 1467 0,'6'6'271'16,"2"5"-31"-16,5 1-98 15,-2 1-26-15,2 4-52 16,2 2-18-16,-1-2-29 15,-2 1-30-15,3-7-68 16,0-4-59-16</inkml:trace>
  <inkml:trace contextRef="#ctx0" brushRef="#br2" timeOffset="139251.3405">15834 8502 1622 0,'-15'8'380'0,"-11"6"-117"16,-7 5-109-16,1 3-37 16,-1 5-54-16,1 2-21 0,16 3-36 15,-1-5-25-15,11-10-161 16</inkml:trace>
  <inkml:trace contextRef="#ctx0" brushRef="#br2" timeOffset="139736.4027">15304 7985 1557 0,'0'0'267'0,"8"6"-134"15,7-2-33-15,16 2-46 16,10 2-12-16,15-5-24 15,5 3-6-15,-5-3 4 16,-3-2-21-16,-14 2-93 16,-6-6-37-16,-14-2-145 15</inkml:trace>
  <inkml:trace contextRef="#ctx0" brushRef="#br2" timeOffset="139861.4863">15724 7948 516 0,'-2'-7'499'15,"-1"-2"-98"-15,4 6-216 16,3 1 5-16,9 10-26 15,1 5-23-15,0 6-32 0,-2 8-6 16,-12-3-8-16,-1 0-18 16,-11-6-27-16,-5-7 31 15</inkml:trace>
  <inkml:trace contextRef="#ctx0" brushRef="#br2" timeOffset="190832.6158">2164 9369 1502 0,'7'5'249'0,"5"2"-93"16,20 1-73-16,6-2-4 15,25-6-38-15,12 2-9 16,5-1-22-16,4 0-2 15,-19 5-27-15,-9-4-41 16,-13-3-197-16</inkml:trace>
  <inkml:trace contextRef="#ctx0" brushRef="#br2" timeOffset="191129.2893">2292 9512 1367 0,'-2'-2'219'0,"2"1"-92"16,3-1-22-16,-3 2-32 15,14 0-12-15,60 5-24 16,-16 2-12-16,7-1-15 16,-2-1-4-16,-7-2-4 15,-5-3-27-15,-10 0-119 0,-5-7-90 16</inkml:trace>
  <inkml:trace contextRef="#ctx0" brushRef="#br2" timeOffset="191307.9239">2810 9302 1031 0,'4'-2'423'0,"2"-5"-238"0,6 13-72 16,2 7-21-16,1 11-15 15,0 7-1-15,-5 2-6 16,-5 2 6-16,-8-4-5 16,-5 4-6-16,-13-10-12 15,-5-2-12-15,-3-3-1 16,-3-5-9-16</inkml:trace>
  <inkml:trace contextRef="#ctx0" brushRef="#br2" timeOffset="193737.3282">3663 9274 1518 0,'-1'4'251'0,"-4"15"-105"15,-1 11-55-15,2 23-6 16,-1 15-9-16,1 10-18 15,4 2 10-15,0-9-50 16,0-7-3-16,4-16 3 16,-4-11-13-16,4-15-78 0,-2-11-60 15</inkml:trace>
  <inkml:trace contextRef="#ctx0" brushRef="#br2" timeOffset="193942.7706">3588 9300 1512 0,'16'-2'254'0,"8"-2"-87"0,18 4-97 15,11 0-16-15,15 3-34 16,2-3-3-16,3 3-78 15</inkml:trace>
  <inkml:trace contextRef="#ctx0" brushRef="#br2" timeOffset="194194.5088">3621 9624 1580 0,'5'-3'286'0,"17"2"-141"0,8 1-53 15,15 0-23-15,11 2-23 16,8-2-28-16,-4 0-11 15,-6 1-397-15</inkml:trace>
  <inkml:trace contextRef="#ctx0" brushRef="#br2" timeOffset="194521.5156">3910 9932 1355 0,'3'-3'221'0,"4"-8"-88"16,-1-2-28-16,4-7-16 15,-2-2-10-15,0 3-5 16,5 6 6-16,-9 3 16 15,0 5-7-15,-2 7-19 16,-4 5-9-16,2 13-29 0,-1 8-8 16,-5 8-13-16,5 1-3 15,-5-3-1-15,4 0-1 16,2-8-24-16,3-1-30 16,2-9-106-16</inkml:trace>
  <inkml:trace contextRef="#ctx0" brushRef="#br2" timeOffset="194743.3962">4096 9897 1411 0,'-1'-1'264'0,"5"-2"11"16,7 6-112-16,12 8-83 15,5 4-14-15,1 6-25 16,-8 1-11-16,5 3-11 16,-4-6 0-16,-1 0-78 15,6-7-70-15</inkml:trace>
  <inkml:trace contextRef="#ctx0" brushRef="#br2" timeOffset="194877.0388">4314 9904 1716 0,'-16'13'440'0,"-26"9"-150"16,-3 10-178-16,-3-2-35 15,7 2-56-15,12-2-16 16</inkml:trace>
  <inkml:trace contextRef="#ctx0" brushRef="#br2" timeOffset="195271.0398">4804 9405 1565 0,'-1'1'307'0,"-3"13"-104"0,1 6-59 16,3 17-89-16,0 6-13 16,4 5-24-16,1 0-5 15,0-4-1-15,-1-4 2 16,-3-10-27-16,-2-6-40 16</inkml:trace>
  <inkml:trace contextRef="#ctx0" brushRef="#br2" timeOffset="195406.6749">4694 9626 1699 0,'3'2'373'0,"27"2"-227"16,10-4-29-16,16 6-64 16,12-3-9-16,-7 3-495 15</inkml:trace>
  <inkml:trace contextRef="#ctx0" brushRef="#br2" timeOffset="195825.0675">5456 9231 1356 0,'-6'2'253'0,"1"13"-39"15,-7 6-47-15,2 27-84 16,6 14-9-16,-7 9-20 16,9 6-7-16,-4-5-20 15,2-7-5-15,3-15-6 16,-3-10-3-16,5-15-8 15,-1-12-26-15,4-11-112 16</inkml:trace>
  <inkml:trace contextRef="#ctx0" brushRef="#br2" timeOffset="196000.8651">5328 9274 1463 0,'11'-4'240'0,"8"-2"-66"16,14 4-71-16,6 0-22 16,12 2-40-16,3 0-11 15,6 2-12-15,2 2-24 16</inkml:trace>
  <inkml:trace contextRef="#ctx0" brushRef="#br2" timeOffset="196230.2516">5378 9570 1478 0,'9'5'241'0,"8"-3"-63"15,9-3-38-15,24 1-43 16,1-5-25-16,9 3-46 16,4 3-10-16,-9-1-39 15</inkml:trace>
  <inkml:trace contextRef="#ctx0" brushRef="#br2" timeOffset="196598.9532">5571 9776 1375 0,'5'-5'231'0,"5"-6"-52"16,5 0-35-16,14 6-42 15,-5 5-9-15,8 5-20 16,-2 7-13-16,-15 11-8 16,-1 0-8-16,-27 11-10 15,-4-2-6-15,-9-1-10 16,-2 2-4-16,6-10-4 16,0-7-2-16,13-8-7 15,4-4-4-15,9-6-6 16,4-1-1-16,9-1-1 15,4 0 2-15,5 5 2 16,1 2 1-16,-4 6-18 16,2 4-31-16</inkml:trace>
  <inkml:trace contextRef="#ctx0" brushRef="#br2" timeOffset="196780.5366">5910 9882 1610 0,'0'-2'354'16,"1"0"-123"-16,8 4-98 15,5 8-98-15,1 5-16 0,1 9-15 16,2 1 1-16,-5 1-35 16,4 0-66-16</inkml:trace>
  <inkml:trace contextRef="#ctx0" brushRef="#br2" timeOffset="196927.145">6086 9904 1829 0,'-16'13'495'16,"-11"10"-237"-16,-8 7-136 16,1 2-42-16,-1-1-35 15,-2-5-26-15,16-2-25 16,2-4-344-16</inkml:trace>
  <inkml:trace contextRef="#ctx0" brushRef="#br2" timeOffset="197393.2871">6503 9546 1597 0,'3'2'322'0,"12"-2"-137"0,7 2-66 16,16 1-72-16,3-1-15 15,3 1-22-15,-1 1 0 16,-7 1-40-16,-4-3-77 16</inkml:trace>
  <inkml:trace contextRef="#ctx0" brushRef="#br2" timeOffset="197562.2218">6558 9655 1613 0,'7'6'294'0,"17"3"-194"15,6-4-45-15,18-1-25 16,4-4-7-16,-2 2 21 15</inkml:trace>
  <inkml:trace contextRef="#ctx0" brushRef="#br2" timeOffset="198022.7629">6006 9994 1372 0,'5'3'294'16,"-1"-3"25"-16,6 8-124 15,3 1-33-15,1 7-67 16,4 8-23-16,1 0-37 16,3 3-1-16</inkml:trace>
  <inkml:trace contextRef="#ctx0" brushRef="#br2" timeOffset="198968.8043">7130 9455 1509 0,'5'-1'241'0,"10"1"-106"16,4 5-24-16,0 16-32 15,0 6-7-15,-10 9-20 16,-7-3-10-16,-4-6-17 15,-2-1-4-15,1-9-7 16,1-4-4-16,2-13-6 16,2-8-3-16,5-12-4 15,4-5 0-15,5-8-1 16,4 1 0-16,9 1 3 16,6 8 1-16,-5 11 10 15,-5 8 8-15,-6 13 6 16,-8 6 4-16,-3 9-4 0,-4 0-5 15,-9 2-5-15,-1 0-3 16,-1-6-3-16,2 0-2 16,7-16-6-16,-1-6-2 15,13-11-7-15,0-8 2 16,4-2 0-16,6 0 3 16,-3 5 1-16,1 6 0 15,1 12 3-15,-4 3 3 0,-3 12 8 16,-1 2 2-16,-8 5 0 15,0 5-1-15,-5 0-7 16,-3-1-21-16,1-4 48 16</inkml:trace>
  <inkml:trace contextRef="#ctx0" brushRef="#br2" timeOffset="199478.9301">8034 9613 1140 0,'5'-4'334'0,"5"-11"-204"15,0 6-11-15,-2-3 0 16,-2-6 8-16,-3 6-5 15,-4-5-9-15,-1-2-11 16,-12-2-33-16,-2-3-14 16,-12-2-17-16,-2 4-8 15,-2 12-12-15,-2 6-7 16,3 15-14-16,1 6-6 0,6 12-7 16,9 4-1-1,10 5 3-15,9-1 3 0,16-6 6 16,-4-6 3-16,10-8 1 15,0-8 1-15,7-10 1 16,4-2 1-16,-3-14-1 16,1 2-1-16,-14-9-1 15,-5-3-1-15,-9 1 4 16,-6-4 1-16,-4 13 2 16,-4 4-2-16,-1 11-3 15,-2 7 0-15,3 10-2 16,3 4-1-16,5 7 1 15,5 1 1-15,6 4 0 16,5 2 0-16,3-5 8 16,1-1 27-16,2-5 358 15</inkml:trace>
  <inkml:trace contextRef="#ctx0" brushRef="#br2" timeOffset="199715.2961">8324 9704 1599 0,'1'4'321'16,"6"6"-131"-16,0 0-70 0,8 8-47 15,0 1-13-15,10 6-21 16,-2 1-11-16,0 0-16 15,2-3-24-15,-10-10-111 16,4-5 25-16</inkml:trace>
  <inkml:trace contextRef="#ctx0" brushRef="#br2" timeOffset="199906.78">8532 9707 1404 0,'-5'-2'297'16,"-3"-3"45"-16,-7 8-139 16,-5 1-38-16,-2 15-49 15,-1 6-17-15,-4 8-40 0,2 7-18 16,-1-5-25-16,-1-1-23 16,15-12-39-16,1-8 368 15</inkml:trace>
  <inkml:trace contextRef="#ctx0" brushRef="#br2" timeOffset="225386.635">21988 14746 60 0,'-2'-4'26'0,"-5"-7"-16"16,-5 2-8-16,-2 2-2 15,-2 0 0-15,-7 2-4 16,1 5 2-16,-1 0-2 15,-1 3 0-15,7 3 0 16,-1-3-2-16,7 4-2 16,5-1 0-16,6 2 2 15,5-1 2-15,8 1 2 16,6 3 2-16,4 0-2 16</inkml:trace>
  <inkml:trace contextRef="#ctx0" brushRef="#br2" timeOffset="237669.9823">21414 14733 616 0,'0'-3'444'16,"-1"-1"-105"-16,-3-1-228 15,3 4-26-15,0 0-16 16,0 0-4-16,-1-1-9 16,1 1 0-16,0 0-12 15,0 0-10-15,1 0-17 16,-1 1-7-16,0 0 0 15,-3 11 1-15,-11 41-2 0,13-21 19 16,2 11 4-16,2 5 1 16,-5 6 3-16,-1-4-18 15,-3-3-3-15,-2-8 2 16,6-11 4-16,3 1-1 16,0-12-1-16,0-3-3 15,3-5 0-15,0-7-31 16</inkml:trace>
  <inkml:trace contextRef="#ctx0" brushRef="#br2" timeOffset="238184.446">21387 15202 538 0,'1'3'398'0,"3"-2"-68"16,5 3-138-16,-4-4-83 15,8 0-19-15,8 0-2 16,13 3-25-16,5 1-2 0,6-1-10 15,-1-1-5-15,-5 2-9 16,-1-1-5-16,-5 5-2 16,-3-2 1-16,-9-1 1 15,-3 2 2-15,-7-6-1 16,-5 2-7-16,4 2-3 16,-5-5 2-16,-2 0-6 15,3-2 0-15,-6 1-5 16,0-1-1-16,0 1 398 15</inkml:trace>
  <inkml:trace contextRef="#ctx0" brushRef="#br2" timeOffset="241087.4208">8998 9512 1396 0,'20'0'240'15,"22"0"-27"-15,18-5-129 16,11 5-28-16,5 0-31 15,-8 1-12-15,-10 7-54 16,-10-4-46-16</inkml:trace>
  <inkml:trace contextRef="#ctx0" brushRef="#br2" timeOffset="241376.7731">9045 9618 1371 0,'3'2'233'0,"6"-4"-71"0,15 1-50 15,16 1-8-15,12-3-36 16,11 4-19-16,-2 0-28 16,-7 0-5-16,-8 3-36 15,-6-2-32-15,-7-2-188 16</inkml:trace>
  <inkml:trace contextRef="#ctx0" brushRef="#br2" timeOffset="241524.6839">9578 9376 1494 0,'11'6'244'0,"14"9"-85"15,-2 8-50-15,-10 15-9 16,-11 2 0-16,-19 7-27 16,-11-1 13-16,-11-2 110 15</inkml:trace>
  <inkml:trace contextRef="#ctx0" brushRef="#br2" timeOffset="242817.3206">10234 9229 1460 0,'-1'1'213'0,"1"6"-93"16,-2 7-16-16,1 20-21 0,1 11-7 15,2 23-17 1,3 6-1-16,3 6-25 0,-8-9-9 16,7-15-10-16,-6-7-1 15,-1-18 2-15,9-6-1 16,-15-14-20-16,9-5-32 15,1-15-176-15</inkml:trace>
  <inkml:trace contextRef="#ctx0" brushRef="#br2" timeOffset="243097.8362">10165 9239 1185 0,'7'0'325'0,"12"-7"-138"16,9 0-30-16,15 3-60 15,3-3-28-15,13 6-44 16,-4 1-14-16,-3 2-24 0,0 2-58 16</inkml:trace>
  <inkml:trace contextRef="#ctx0" brushRef="#br2" timeOffset="243469.0047">10254 9513 1509 0,'10'0'259'0,"19"4"-80"16,8-3-49-16,15-2-56 15,4-1-24-15,3-4-24 16,0 2-44-16,-12 4-140 16</inkml:trace>
  <inkml:trace contextRef="#ctx0" brushRef="#br2" timeOffset="243831.1201">10503 9842 984 0,'3'-8'386'0,"4"-8"-234"16,-2-1-35-16,2-1 4 16,0 1 6-16,-3 4-7 15,4 3-7-15,-4 8-21 16,-1 3-17-16,-1 14-36 16,-2 5-13-16,0 14-6 15,0 5 0-15,0 1-5 16,1 0-1-16,-1-12-4 15,2-3-1-15,1-9-7 16,4-8 171-16</inkml:trace>
  <inkml:trace contextRef="#ctx0" brushRef="#br2" timeOffset="244241.9495">10900 9697 1568 0,'-6'1'331'0,"-5"1"-69"16,7 1-182-16,5 0-18 15,6-2-77-15</inkml:trace>
  <inkml:trace contextRef="#ctx0" brushRef="#br2" timeOffset="244593.9997">11387 9563 1289 0,'-7'-6'257'0,"-7"-4"-112"15,-1 2 0-15,-6 6-15 16,0 2-14-16,-9 6-36 16,-1 6-17-16,5 5-38 15,2 6-15-15,11 8-10 0,7-1-3 16,11 5 0-16,10-4 0 15,18-2 3-15,3-3 3 16,9-5-33-16,0-7-36 16</inkml:trace>
  <inkml:trace contextRef="#ctx0" brushRef="#br2" timeOffset="244923.9049">11629 9629 919 0,'-7'-6'450'0,"-8"-3"-255"16,0 3-44-16,-6 1-29 16,-3 5-7-16,3 4-54 15,-4 3-23-15,8 7-32 16,2 2-7-16,5 6-4 15,5 2-1-15,11 1 1 16,8 1 2-16,12-8 3 16,8-2 3-16,7-12 4 15,4-4 2-15,-3-13 3 16,-4-4 14-16,-19-9 32 0,-14-3 14 16,-14-1 2-16,-19 2-17 15,-19 3-31-15,-4 4-32 16</inkml:trace>
  <inkml:trace contextRef="#ctx0" brushRef="#br2" timeOffset="245432.5842">11868 9578 1234 0,'-14'2'276'0,"-10"-1"-153"15,9 9-75-15,6-3-26 16,6 0-4-16,8 6 3 16,13 0 8-16,10 6 14 15,10 6 18-15,-4-2 17 16,-14 3 29-16,-10-2 9 0,-18-6-7 16,-7-1-22-16,-13-11-34 15,-3-5-15-15,3-9-26 16,0-7 22-16</inkml:trace>
  <inkml:trace contextRef="#ctx0" brushRef="#br2" timeOffset="245927.7134">12368 9241 1172 0,'-19'10'336'16,"-14"13"-159"-16,0 22-56 16,-2 8-15-16,7 20-33 15,5 1-12-15,13 5-11 16,9-1 3-16,18-6-7 16,9-4-4-16,11-15-12 15,10-7-7-15,8-22-41 16,-3-8-52-16</inkml:trace>
  <inkml:trace contextRef="#ctx0" brushRef="#br2" timeOffset="246496.745">12645 9561 1442 0,'2'-7'215'0,"3"-16"-67"15,8 2-11-15,8 9-39 16,7 8-11-16,2 7-21 16,4 13-18-16,-14 8-19 0,-7 0-1 15,-15 9-6-15,-11-2-3 16,-9 2-7-16,-2-2-1 16,0-8-1-16,-5-7-1 15,10-9-1-15,7-6-5 16,8-4-13-16,10-3-3 15,10 0-3-15,1 1 1 16,9 7 8-16,-1 6 1 16,-2 4 3-16,3 3 1 15,-10 6 7-15,0 0-16 0</inkml:trace>
  <inkml:trace contextRef="#ctx0" brushRef="#br2" timeOffset="246840.5782">13155 9568 1439 0,'-14'-8'257'16,"-14"-7"-45"-16,-4 1-69 15,-3-1-32-15,1 12-54 0,2 6-23 16,3 9-27-16,2 13-7 16,10 0-9-16,6 3-1 15,11 6 2-15,8 0 2 16,15 4 3-16,5-2 3 16,8-9 3-16,5-4 3 15,0-17 4-15,-1-7 2 16,-1-14 3-16,-5-7 1 0,-14-10-10 15,-6-3-14-15,-14-3-40 16,-7-5-47-16</inkml:trace>
  <inkml:trace contextRef="#ctx0" brushRef="#br2" timeOffset="247163.4063">13210 9342 1374 0,'-2'-1'221'15,"-3"-1"-90"-15,-1 9-75 16,2 4-22-16,5 8-1 0,3 2 4 15,8 0 7-15,3-2 9 16,2-8 1-16,3-7 2 16,-2-9 21-16,-3-6-5 15,-9-10-15-15,-4 1-8 16,-7-6-28-16,-1 1-8 16,-7 7-8-16,3 1-16 15,5 10-48-15</inkml:trace>
  <inkml:trace contextRef="#ctx0" brushRef="#br2" timeOffset="247575.3185">13431 9248 1552 0,'12'7'262'16,"13"15"-121"-16,9 12-29 15,6 20-38-15,-2 10-9 16,-5 9-25-16,-11 2-17 16,-22-6-9-16,-9-1-4 15,-20-2 18-15,-4-6 23 0,-11-11 11 16,0-5 2-16,3-20-10 15,2-9-32-15</inkml:trace>
  <inkml:trace contextRef="#ctx0" brushRef="#br2" timeOffset="248919.3563">13967 9494 1354 0,'0'-4'219'0,"0"0"-110"15,0 1-13-15,-1 3-45 16,0 0-8-16,0 17-1 16,0 44 1-16,0-21-6 15,-1 2-7-15,-1 1-19 16,-2 0-4-16,3-7-2 16,2-4-1-16,5-8-16 15,2-3-27-15,-1-8-175 16</inkml:trace>
  <inkml:trace contextRef="#ctx0" brushRef="#br2" timeOffset="249123.4297">13824 9655 1113 0,'2'1'367'15,"6"1"-181"-15,7 1-14 16,17 3-18-16,9-3-17 16,18 1-29-16,8 1-26 0,-4-5-27 15,-5-2-7-15</inkml:trace>
  <inkml:trace contextRef="#ctx0" brushRef="#br2" timeOffset="254784.0375">14479 9376 1266 0,'0'5'254'0,"0"11"-135"16,0 8 5-16,-7 19 1 16,2 8-2-16,-1 12-42 15,3 2-5-15,3-3-44 0,4-2-14 16,4-9-7-16,0-10 0 16,6-19-39-16,2-11-55 15</inkml:trace>
  <inkml:trace contextRef="#ctx0" brushRef="#br2" timeOffset="254979.5168">14427 9341 1469 0,'23'-6'249'16,"19"-6"-77"-16,17 9-73 15,2-1-32-15,8 7-46 16,-2 2-9-16,-5-1-64 16,-1-1-272-16</inkml:trace>
  <inkml:trace contextRef="#ctx0" brushRef="#br2" timeOffset="255202.2616">14521 9652 1438 0,'9'-5'227'0,"16"2"-55"16,13-2-116-16,-1-3-18 15,13 6-30-15,-6-1-83 16</inkml:trace>
  <inkml:trace contextRef="#ctx0" brushRef="#br2" timeOffset="255580.9552">14683 9943 1552 0,'-1'-10'258'16,"0"-5"-129"-16,11 0-80 16,8-2-21-16,10 9-9 15,2 2-4-15,4 12-1 16,-4 6 2-16,-14 14-2 15,-7 4 1-15,-17 1 3 16,-10 0 0-16,-7-4-1 16,-2-7-1-16,-3-5 0 0,7-7-2 15,-1-8-2-15,9-4-4 16,9-8-14-16,2 0-4 16,12-6-8-16,5 4 1 15,7 4 6-15,3 5 4 16,-1 10 5-16,-4 3 2 15,-1 9 7-15,0 4 1 16,1 1 434-16</inkml:trace>
  <inkml:trace contextRef="#ctx0" brushRef="#br2" timeOffset="256120.2568">15382 9767 604 0,'2'-6'432'0,"6"-6"-54"16,-4 0-232-16,-7-1-20 15,-2 4 6-15,-10-1 2 16,-1 2-12-16,-5 2-18 16,-5 4-14-16,0 2-42 15,-2 5-17-15,2 8-29 16,-1 2-5-16,11 7-8 15,1 3-2-15,15 9 1 16,10 0 0-16,10 0 4 16,11-1 1-16,11-11-20 15,1-5-33-15,11-8-139 16</inkml:trace>
  <inkml:trace contextRef="#ctx0" brushRef="#br2" timeOffset="256464.1807">15623 9762 1082 0,'-8'-6'359'15,"-6"-8"-231"-15,-2 5-16 16,-5 4-27-16,0 4-10 16,-6 7-17-16,1 0-12 15,4 8-15-15,6 0-11 16,14 2-12-16,2 2-4 15,13-1-4-15,2 0-2 0,10-5 2 16,1-4 2-16,3-9 1 16,2-4 2-16,-5-11 0 15,-4-3 1-15,3 1-3 16,-5 2 10-16,7 9 9 16,3 7 9-16,-8 4 18 15,-2 8 8-15,-13 5 6 16,-7 2-1-16,-7 5 0 15,-9 1-13-15,-10-4-17 16,-3-2-12-16,-1-11 198 16</inkml:trace>
  <inkml:trace contextRef="#ctx0" brushRef="#br2" timeOffset="256999.504">16253 9557 915 0,'-10'-1'478'0,"-13"1"-252"16,-3 1-53-16,-2 9-56 0,-3 6-23 15,4 9-46-15,2 7-24 16,10 12-9-16,2 3-1 15,10 14-1-15,6-1-2 16,10-1-5-16,4-3-2 16,7-17-1-16,1-6-13 15,7-9-36-15,5-6-281 16</inkml:trace>
  <inkml:trace contextRef="#ctx0" brushRef="#br2" timeOffset="257332.6132">16490 9780 1053 0,'-12'-9'419'0,"-12"-6"-188"16,2 0-54-16,-1 7-57 15,2 4-28-15,1 6-41 16,-2 8-17-16,2 3-28 15,2 7-5-15,5 4-5 16,1 5 0-16,11 10-4 16,1-3 2-16,11 2 1 15,4-3 0-15,9-13 2 16,8-2 2-16,6-12 1 16,-2-9 2-16,0-6 4 0,-12-8 4 15,-16-9 10-15,-8 1 5 16,-21-3 1-16,-11 2-5 15,-11 13-14-15,3 5-7 16,4 6 38-16</inkml:trace>
  <inkml:trace contextRef="#ctx0" brushRef="#br2" timeOffset="257738.2964">16770 9827 1230 0,'-5'-7'296'0,"-8"-8"-124"16,-5-1-11-16,-3 2-24 15,2 3-25-15,-1 4-33 16,0 4-22-16,1 9-36 16,1 3-13-16,7 13-10 0,1 4-1 15,10 11-1 1,1 3-2-16,1 1 3 0,12 1-1 16,-1-16 4-16,5-3 0 15,10-16 2-15,1-7 2 16,3-8 5-16,-2-12 4 15,-7-7 2-15,-7-3 3 16,-13-4 0-16,-5 4-2 16,-11-2-8-16,-5 0-23 15,2 15-56-15</inkml:trace>
  <inkml:trace contextRef="#ctx0" brushRef="#br2" timeOffset="258079.5557">16975 9721 1480 0,'-7'-3'257'0,"-8"-3"-72"15,-1 1-62-15,9 7-89 16,3 4-25-16,5 3-14 16,3 4-1-16,8 2 3 15,2-1 2-15,4-1 2 0,6-3 3 16,-2-4 12-16,-6-6 8 16,-1-5 28-16,-5-4 4 15,-8-5-5-15,3 1-6 16,-18-5-27-16,-6 3-6 15,-5 1-43-15,-5 1-40 16</inkml:trace>
  <inkml:trace contextRef="#ctx0" brushRef="#br2" timeOffset="258467.3528">17213 9645 1427 0,'5'1'241'0,"9"4"-52"0,4 4-33 15,3 6-77-15,3 0-5 16,0 11-16-16,-1 2-11 16,-8 9-21-16,-9 8-8 15,-16 3-9-15,-10 0 1 16,-13-2 0-16,0-6-1 15,-3-9-1-15,4 0 0 16,3-15-12-16,2-3-15 16</inkml:trace>
  <inkml:trace contextRef="#ctx0" brushRef="#br2" timeOffset="260874.4681">20355 14081 1011 0,'2'0'454'0,"-1"0"-222"16,-1 8-62-16,-1 5-14 15,-3 15-47-15,4 7-3 16,-3 21-19-16,1 14-8 15,-2 7-17-15,-4 2-18 16,2-10-23-16,0-8-7 16,5-20-6-16,1-8-4 15,2-18-34-15,1-14-33 16</inkml:trace>
  <inkml:trace contextRef="#ctx0" brushRef="#br2" timeOffset="261296.1854">20354 14097 1460 0,'7'-1'263'0,"4"0"-33"15,13 2-89-15,10 5-6 16,15-5-48-16,15 1-19 16,16-4-37-16,4-3-11 0,-1 4-10 15,-10 1-4-15,-24 4-4 16,-15 1 1-16,-22-1 0 16,-7-2 1-16,-5 2 0 15,-5-3-7-15,4-1 4 16</inkml:trace>
  <inkml:trace contextRef="#ctx0" brushRef="#br2" timeOffset="264020.1742">17811 9855 1468 0,'15'1'211'0,"23"-1"-103"16,8 2-20-16,6-2-26 16,3 2-18-16,-3 0-25 15,-6-2-7-15,-6-3-9 0,-10-1-26 16,-11-1-134-16,-3 2-80 16</inkml:trace>
  <inkml:trace contextRef="#ctx0" brushRef="#br2" timeOffset="264242.7152">17902 10018 1168 0,'4'0'320'0,"5"-1"-164"16,7 0-6-16,15 1-9 15,8-1-12-15,14-2-23 16,1 0-16-16,1 3-35 16,-8 0-17-16,-13 1-19 15,-6 2-4-15</inkml:trace>
  <inkml:trace contextRef="#ctx0" brushRef="#br2" timeOffset="265781.0721">2088 10657 1136 0,'-2'0'336'0,"1"1"-204"16,4 3-27-16,-3-4-30 16,12 0 2-16,57 3-1 15,-24-7-11-15,11 2-33 16,1 0-11-16,-6 2-12 16,-1 1-31-16,-15 0-137 15</inkml:trace>
  <inkml:trace contextRef="#ctx0" brushRef="#br2" timeOffset="266016.2204">2118 10802 1407 0,'6'3'213'16,"10"-1"-69"-16,9 3 5 16,20-4-4-16,6-2-8 15,8-2-48-15,0 0-24 16,-5-2-27-16,-11 1-18 16</inkml:trace>
  <inkml:trace contextRef="#ctx0" brushRef="#br2" timeOffset="266973.5706">3047 10700 1287 0,'-2'-3'246'0,"4"7"-137"16,6 4-32-16,6 9-38 15,0 11-4-15,-5 8 4 16,-4 2-1-16,-4 4-4 0,1-4-7 16,-6-11-8-16,0-7-2 15,3-9 3-15,2-6 3 16,-1-10-1-16,4-4-3 15,-4-21-9-15,0-5-7 16,11-5-3-16,5-3-2 16,5 9-2-16,5 3 2 0,1 13 15 15,-3 7 9-15,0 13 7 16,-10 6 8-16,-2 14-11 16,-5 6-4-16,-7 9 0 15,0-1-5-15,-4 0-3 16,2-2-2-16,1-16 1 15,1-1-2-15,1-12 2 16,0-12-4-16,5-8-3 16,4-10-3-16,10-6-5 15,5 1-1-15,4 1-2 16,5 6 1-16,-9 9 0 16,0 4 4-16,-3 13 12 15,-14 3 7-15,0 12 12 16,-1 3 0-16,-9 8-7 15,3 5-2-15,-3 4-11 16,-7-2 5-16,10-5-19 16,0-5-227-16</inkml:trace>
  <inkml:trace contextRef="#ctx0" brushRef="#br2" timeOffset="267601.0453">3994 10902 882 0,'7'-3'498'16,"4"-4"-280"-16,-4-3-76 15,-2-2-10-15,-2-5-23 16,-5-2-17-16,-5-3-16 15,4 1-3-15,-15 2-23 0,4 4-12 16,-13 7-18-16,-8 4-6 16,-5 9-14-16,-4 6-6 15,9 12-7-15,7 5-1 16,14 8-4-16,8 5 0 16,6-3 2-16,7-4 5 15,11 0 5-15,5-14 6 16,11-4 4-16,1-8 3 15,-4-16 5-15,1-2 1 16,-4-13 2-16,-8 1-2 16,-2-9-2-16,-2 4-2 0,-8-3 0 15,0-1 0-15,-12 10-1 16,-2 0 1-16,-3 12-2 16,-2 5-1-16,4 10-1 15,0 5-1-15,1 5-1 16,7 4 3-16,6 7 6 15,-3-2 0-15,5 9 0 16,0-3-2-16,4-3 1 16,9 0-13-16</inkml:trace>
  <inkml:trace contextRef="#ctx0" brushRef="#br2" timeOffset="267892.273">4197 11083 1465 0,'1'1'249'15,"8"7"-20"-15,2-1-105 0,10 8-64 16,8 5-3 0,2 2-23-16,2 4-6 0,-1 1-7 15,-4-4 1-15,-10-2-34 16,4-4-43-16,-8-10-252 16</inkml:trace>
  <inkml:trace contextRef="#ctx0" brushRef="#br2" timeOffset="268086.7597">4458 11089 1588 0,'0'2'316'0,"-9"1"-131"16,2 2-28-16,-8 4-50 15,-7-2-19-15,-4 10-31 16,-8 3-13-16,2 4-23 0,-1 6-9 15,9-7-7-15,4-1-4 16,10-6 364-16</inkml:trace>
  <inkml:trace contextRef="#ctx0" brushRef="#br2" timeOffset="275076.0724">4833 10784 1501 0,'21'-1'243'0,"24"-3"-99"15,4 3-38-15,7 1-49 16,0 2-19-16,-2 1-24 15,-6-3-31-15,-8 0-172 16</inkml:trace>
  <inkml:trace contextRef="#ctx0" brushRef="#br2" timeOffset="275300.4777">4933 10922 1346 0,'-10'3'238'15,"-7"2"-65"-15,14 5-14 16,12-5-35-16,11-2-8 0,23-3-31 16,4-5-25-16,19-3-36 15,-1 2 13-15,0 2 366 16</inkml:trace>
  <inkml:trace contextRef="#ctx0" brushRef="#br2" timeOffset="275793.2128">5900 10710 1534 0,'-14'-3'316'15,"-19"2"-56"-15,-3 1-49 16,-1 8-131-16,2 5-35 16,10 6-45-16,7 6-8 0,16 13-8 15,11 5-1-15,18 4 2 16,9-1 2-16,13-12 8 15,4-9 0-15,-4-17 6 16,-4-10 2-16,-11-14 5 16,-11-13 3-16,-9-10 9 15,-10-4 2-15,-16-8 2 16,-6 4 0-16,-12 6-6 16,-2 5-8-16,1 15-4 15,4 8-21-15,8 10-14 16</inkml:trace>
  <inkml:trace contextRef="#ctx0" brushRef="#br2" timeOffset="275984.0467">6296 10988 1567 0,'-1'0'399'0,"-1"0"50"16,1 3-319-16,-1-3-49 15</inkml:trace>
  <inkml:trace contextRef="#ctx0" brushRef="#br2" timeOffset="276792.4874">6443 10687 1471 0,'-5'-2'238'0,"5"-2"-86"15,2 0-17-15,-2 3-56 16,0-1-20-16,27-7-27 15,38-9-6-15,-10 13-12 16,1 2-3-16,-2 6-2 0,-9 3-1 16,-19 11-1-16,-18 4 2 15,-24 4-1-15,-11 4-1 16,-8-4-1-16,7-4-2 16,7-9 0-16,8-6-3 15,14-8-4-15,5-2-4 16,15-1-3-16,7 4 1 15,13 7 1-15,4 5 2 16,-5 9 10-16,-7 8 19 0,-28 4 41 16,-10-1 18-16,-30 5 5 15,-10-7-11-15,-8-11-31 16,-1-5-16-16,12-13-15 16,7-8-15-16,17-5-44 15,11 4 385-15</inkml:trace>
  <inkml:trace contextRef="#ctx0" brushRef="#br2" timeOffset="277450.1272">7311 10957 830 0,'9'-4'534'16,"12"-3"-306"-16,-8-3-50 16,0 0 7-16,-4-8-37 15,-9-2-6-15,3-2-35 16,-2 0-16-16,-7-3-18 15,-3 0-8-15,-12 5-12 16,-2 5-10-16,-14 9-18 16,1 5-11-16,-6 5-12 15,1 9-3-15,13 7-10 16,5 5-1-16,13 12 1 16,8 1 1-16,11 1 2 15,3-6 0-15,11-7 0 16,2-10-1-16,12-11-13 0,8-2-12 15,-3-12-21-15,-3-6-4 16,-10-9-5-16,-8-5 14 16,-10-2 24-16,-2 3 10 15,-10 7 31-15,-4 7 14 16,0 12 22-16,-6 7 6 16,2 9-13-16,-1 1-13 15,4 5-24-15,9 6-7 16,5-1-3-16,14 4 3 15,2 0-28-15,-9-10-26 0</inkml:trace>
  <inkml:trace contextRef="#ctx0" brushRef="#br2" timeOffset="277741.7337">7604 10996 1529 0,'5'0'300'15,"-1"0"-57"-15,11 8-102 0,3 4-29 16,6 4-51-16,6 3-17 15,-5-5-25-15,-4 7-7 16,-1-8-4-16,0 0-13 16,-3 2-65-16,-3-5-7 15,-3-3-171-15</inkml:trace>
  <inkml:trace contextRef="#ctx0" brushRef="#br2" timeOffset="277906.8092">7847 11004 1494 0,'-13'0'304'16,"-4"2"-28"-16,-10 10-87 15,3 2-45-15,-6 12-72 16,-11 1-22-16,3 4-25 16,-1 4-9-16,10-10-54 15</inkml:trace>
  <inkml:trace contextRef="#ctx0" brushRef="#br2" timeOffset="281071.214">8366 10792 1401 0,'-6'0'258'0,"1"2"-30"16,5 1-30-16,0-3-75 16,26 2-29-16,62 5-40 15,-16-5-17-15,13 0-22 0,-4 1-4 16,-11 3-18-16,-13-2-33 15,-19 2-132-15</inkml:trace>
  <inkml:trace contextRef="#ctx0" brushRef="#br2" timeOffset="281320.7402">8432 10940 1388 0,'6'0'206'0,"17"1"-96"16,12 1-17-16,20-2-9 16,12 2-13-16,10-2-30 15,-4 0-7-15,-11-1-24 16,-7 1-32-16,-22-3-92 15,-4-5-79-15</inkml:trace>
  <inkml:trace contextRef="#ctx0" brushRef="#br2" timeOffset="281485.2799">8915 10725 1337 0,'10'4'247'0,"6"6"-71"0,7 4-1 16,2 8-27-16,-5 3 6 15,-13 7-14-15,-10 4-15 16,-18 1-41-16,-7-6-22 16,-2-6-53-16,5-1 26 15</inkml:trace>
  <inkml:trace contextRef="#ctx0" brushRef="#br2" timeOffset="282293.2177">9789 11064 1082 0,'6'-9'403'16,"2"-12"-207"-16,-1 2-45 15,-2-8-9-15,-3 2-41 16,-1 0-4-16,-7 0-11 16,-3 5-6-16,-12 1-24 15,-3 6-11-15,-12 11-17 16,0 5-9-16,-2 15-11 15,-3 5-5-15,18 14-9 16,6 3-1-16,11 4 2 16,10 0 0-16,11-10 4 0,6-3 1 15,16-11 1-15,4-9 0 16,7-11 1-16,-4-9-2 16,-7-14-9-16,-6-6-2 15,-15-8-3-15,-6-2 2 16,-6 2 8-16,-4 4 0 15,-8 6 2-15,4 9 2 16,-6 12 1-16,-3 5 0 16,10 15-1-16,-1 5 0 15,6 10 4-15,7 6 3 0,-1-3 7 16,3 3 0-16,10-4-3 16,0-2 9-16,7-6 18 15,2-5-414-15</inkml:trace>
  <inkml:trace contextRef="#ctx0" brushRef="#br2" timeOffset="282548.5327">10025 11149 1520 0,'3'3'304'0,"4"5"-17"15,16 6-158-15,6 5-30 16,12 7-45-16,2-2-14 16,-3 5-11-16,-2 2-23 15,-13-5-91-15,-1-3-60 16</inkml:trace>
  <inkml:trace contextRef="#ctx0" brushRef="#br2" timeOffset="282743.36">10295 11157 1393 0,'-16'4'311'16,"-8"3"73"-16,-8 6-184 15,2 3-54-15,-2 8-74 16,-3-1-26-16,6 6-27 16,1 0-19-16,9-1-58 15,3 0-43-15</inkml:trace>
  <inkml:trace contextRef="#ctx0" brushRef="#br2" timeOffset="283076.6472">10611 10823 1579 0,'11'-1'305'0,"11"-1"-124"16,9 2-56-16,13 0-58 15,1 1-27-15,5 2-30 16,2 3 2-16,-7 0-59 15,-5 0-79-15</inkml:trace>
  <inkml:trace contextRef="#ctx0" brushRef="#br2" timeOffset="283296.7718">10684 10975 1363 0,'5'6'245'15,"3"0"-40"-15,10-2-20 16,14 1-52-16,0-7 2 16,14-2-34-16,2 1-22 15,-5 1-26-15,1 2-21 16</inkml:trace>
  <inkml:trace contextRef="#ctx0" brushRef="#br2" timeOffset="284609.0024">11381 11103 1506 0,'0'0'197'16,"0"0"-145"-16,41 0-57 16,29-1-3-16,50-1 1 15,26 1 4-15,56 1 2 16,22 0 2-16,43 0 4 16,24 3 2-16,26-1 0 0,7 1 0 15,10-3-7-15,-4 0 12 16,-11-4 19-16,-3 4 3 15,-42-2 8-15,-7-6-10 16,-37-8-1-16,-17 0 0 16,-29-4-6-16,-30 6-33 15</inkml:trace>
  <inkml:trace contextRef="#ctx0" brushRef="#br2" timeOffset="285382.4509">11478 10439 1201 0,'1'-4'343'0,"2"-2"-94"16,0 17-116-16,1 19-36 16,-2 16-42-16,-2 7 1 15,-5 9-9-15,-2-4-6 16,2-6-15-16,1-3-7 15,4-16-6-15,3-6 0 16,-2-16 1-16,-1-9 0 16,0-7-9-16,-1-10-8 15,-3-8-34-15,-1-4-20 0,-1-7-35 16,1-3 6 0,-4-5 22-16,1-2 16 0,1 2 38 15,-1-4 19-15,8 2 26 16,2 1 10-16,6 3 17 15,4 7 1-15,5 6-12 16,4 7-13-16,7 9-21 16,10 6-9-16,12 7-10 15,5 9 11-15,6 5-55 16,1 1-39-16</inkml:trace>
  <inkml:trace contextRef="#ctx0" brushRef="#br2" timeOffset="285608.8466">11410 10696 1411 0,'7'-3'226'15,"16"1"-52"-15,10-1-28 16,25 2-64-16,6 0-20 16,6 1-41-16,2 2-57 0</inkml:trace>
  <inkml:trace contextRef="#ctx0" brushRef="#br2" timeOffset="285883.1118">11737 10839 964 0,'8'-7'414'0,"2"-12"-247"16,2-2-45-16,4 4-14 15,-6-1 7-15,5 7-1 16,-9 5-11-16,-6 8-5 15,-3 6-11-15,-6 12-26 16,6 5-4-16,-2 14-21 16,2 1-10-16,5 1-10 0,0-4-6 15,8-7-8-15,2-6-18 16,-3-13-399 0</inkml:trace>
  <inkml:trace contextRef="#ctx0" brushRef="#br2" timeOffset="286355.9968">12397 10689 1332 0,'-2'-5'248'0,"-6"-8"-75"0,-6-1 6 15,-7 3-31-15,-3-3-6 16,-4 8-37-16,1 6-21 16,0 7-43-16,-3 7-16 15,6 8-22-15,4 2-3 16,4 6-4-16,9 6-1 15,8 0 0-15,6 0 0 0,18-1-9 16,2-9-20-16,18-10-47 16,5-4-44-16</inkml:trace>
  <inkml:trace contextRef="#ctx0" brushRef="#br2" timeOffset="286669.7101">12632 10739 687 0,'-2'-5'508'0,"-12"-6"-197"16,-4 0-139-16,-5 6-17 16,-6-1-5-16,0 4-56 15,0 2-23-15,2 4-43 16,5 7-14-16,8 5-13 15,2 1 0-15,13 8 0 0,5 1 1 16,13-2 2-16,4 0 0 16,8-9 4-16,3-6 3 15,4-11 8-15,-1-5 9 16,-9-15 3-16,-7-3-1 16,-10 1-6-16,-11-4-8 15,-8 10-28-15,-7 4-20 0</inkml:trace>
  <inkml:trace contextRef="#ctx0" brushRef="#br2" timeOffset="286990.8139">12766 10722 1291 0,'8'0'306'15,"6"0"-9"-15,8 8-147 0,3 7-30 16,-2 10-22-16,-5 4-10 15,-18 2-12-15,-7 2-8 16,-14-5-22-16,-3-5-12 16,1-7-14-16,2-9-10 15,8-14 63-15</inkml:trace>
  <inkml:trace contextRef="#ctx0" brushRef="#br2" timeOffset="287478.5115">13224 10412 1030 0,'-6'4'423'0,"-15"9"-226"16,-6 4-20-16,-2 21-60 15,1 9-19-15,7 15-31 16,10 6 0-16,11 0-14 15,8 1-11-15,13-2-19 16,1-11 0-16,10-12-47 16,-2-12-29-16</inkml:trace>
  <inkml:trace contextRef="#ctx0" brushRef="#br2" timeOffset="288816.7592">13965 10736 1106 0,'-7'-10'371'0,"-8"-7"-180"15,1 3 1-15,-4 4-32 16,-3 3-19-16,-3 7-51 15,-4 3-28-15,2 8-40 16,5 6-11-16,3 6-13 0,4 4-3 16,9 7 0-16,-1 2 0 15,16-3 3-15,2-3 2 16,15-9 17-16,5-8 6 16,6-17 8-16,2-5 0 15,-7-14-11-15,-5-4-3 16,-9-2-26-16,-6-1-27 15,-10 3-295-15</inkml:trace>
  <inkml:trace contextRef="#ctx0" brushRef="#br2" timeOffset="289095.013">14018 10601 1070 0,'-6'-4'404'0,"-4"0"-195"16,2 4-93-16,7 2-64 15,5 7-15-15,10 0-1 16,3-1 4-16,9 0 12 16,-2-4 6-16,-2-4 9 15,-4-2 0-15,-8-4-12 16,-2-3-8-16,-13-3-18 15,-3-3-5-15,-14 0-15 0,-6 1 5 16,3 5-49-16,0 4 279 16</inkml:trace>
  <inkml:trace contextRef="#ctx0" brushRef="#br2" timeOffset="289353.2262">14177 10457 1494 0,'2'3'285'16,"12"4"-21"-16,0 18-118 15,2 10-32-15,2 11-35 16,-7 6-19-16,-3 9-31 15,-4 5-12-15,-9 3-26 16,-7-7-15-16,-5-11-23 16,-1-14-12-16</inkml:trace>
  <inkml:trace contextRef="#ctx0" brushRef="#br2" timeOffset="293958.1541">15817 11073 494 0,'-5'0'342'0,"-4"1"26"15,2 3-160-15,3-3-106 16,4 0-19-16,8-1-12 16,9 0-7-16,21-2-25 15,16-3-8-15,25 4 12 16,20 0 10-16,24 3 11 16,6 4 0-16,-2-1-14 15,-6-1-10-15,-28-3-10 16,-17 2-5-16,-23-3-11 15,-16-3-3-15,-14 2-24 16,-3-3 94-16</inkml:trace>
  <inkml:trace contextRef="#ctx0" brushRef="#br2" timeOffset="294872.9408">14457 10755 1361 0,'8'2'228'16,"21"2"-70"-16,10-2-4 15,12-2-25-15,1-3-20 16,3-1-44-16,-2 3-21 0,-9-2-37 16,-5 3-25-16,-20-3-99 15,-8 0-90-15</inkml:trace>
  <inkml:trace contextRef="#ctx0" brushRef="#br2" timeOffset="295126.4749">14667 10627 873 0,'0'-4'483'15,"0"-3"-284"-15,-1 1-68 16,1 7 2-16,-1 12-5 15,2 5-16-15,-1 18-12 16,0 4-6-16,0 5-31 0,-7-1-14 16,7-3-26-16,2-5-11 15,4-13-52-15,1-9 59 16</inkml:trace>
  <inkml:trace contextRef="#ctx0" brushRef="#br2" timeOffset="295996.3073">15157 10521 1458 0,'0'-2'248'16,"0"4"-56"-16,-2 6-37 0,2 13-63 15,-4 10-10 1,5 7-12-16,3 13-11 0,-4 4-24 15,-2 0-9-15,-4 1-14 16,2-3-3-16,3-13-14 16,1-5-18-16,1-18-41 15,3-7-41-15</inkml:trace>
  <inkml:trace contextRef="#ctx0" brushRef="#br2" timeOffset="296160.5929">15093 10506 1554 0,'11'-2'262'0,"12"-7"-133"16,9 4-42-16,16 3-44 16,5-2-17-16,10 5-7 15,4 2-17-15</inkml:trace>
  <inkml:trace contextRef="#ctx0" brushRef="#br2" timeOffset="296375.0736">15186 10757 1306 0,'1'-1'284'16,"8"1"-10"-16,19-2-183 16,10 1-35-16,21-2-32 15,3 0-3-15,8 4-45 16</inkml:trace>
  <inkml:trace contextRef="#ctx0" brushRef="#br2" timeOffset="296683.3715">15418 10838 1575 0,'10'-6'277'0,"15"-2"-149"0,4 3-28 16,0 7-37-16,1 4-17 15,-12 6-32-15,-4 4-3 16,-14 7 5-16,-7 4 0 16,-12-1 1-16,-5 3-6 15,-1-4-6-15,2-7-2 16,13-2-2-16,5-6-1 0,15-7 0 16,7-1 0-16,13-2-2 15,1-8-14-15,5 0-70 16,1-1-58-16</inkml:trace>
  <inkml:trace contextRef="#ctx0" brushRef="#br2" timeOffset="297022.8846">16007 10717 1091 0,'-9'-10'397'0,"-8"-6"-184"15,-3 2-49-15,-7 2-3 16,-1 8-41-16,-4 4-18 15,0 6-45-15,3 9-19 16,5 5-27-16,10 2-4 16,9 2-3-16,5 2 0 15,15 0 1-15,6-1 0 0,8-2-11 16,8-3-19-16,10-7-65 16</inkml:trace>
  <inkml:trace contextRef="#ctx0" brushRef="#br2" timeOffset="297418.0409">16251 10712 1197 0,'-8'-3'309'15,"-6"-4"-159"-15,-6 0-31 16,-2 1-5-16,-8-2-39 16,2 3-20-16,7 5-40 15,-1 2-12-15,13 9-5 16,7 4 1-16,2 3 2 0,6-1 1 16,6-1 3-16,3-3 1 15,7-7-1-15,1-2 1 16,5-7 1-16,0-5-1 15,1-6 0-15,3 0-2 16,-2 1 13-16,-2 2 12 16,-2 7 30-16,-4 3 14 15,-5 8 2-15,-4 5-4 0,-11 5-23 16,-3 0-11-16,-13 5-15 16,-4-3-4-16,-7-2-10 15,2 0-25-15</inkml:trace>
  <inkml:trace contextRef="#ctx0" brushRef="#br2" timeOffset="297883.8361">16697 10417 1508 0,'-16'10'253'0,"-14"18"-102"16,-3 2-49-16,5 14-51 15,11 6-11-15,9 0 8 16,8 7 3-16,10-4-11 16,3-1-6-16,11-5-16 15,8-4-14-15,5-14-42 16,5-10-58-16</inkml:trace>
  <inkml:trace contextRef="#ctx0" brushRef="#br2" timeOffset="298196.1871">16972 10627 1215 0,'-13'-10'296'16,"-11"-6"-141"-16,-3 8-24 15,-3 6-45-15,2 12-14 16,-2 13-31-16,4-3-11 15,10 10-19-15,7 0-2 16,12 4 0-16,9-1 5 0,13 1 12 16,4-7 7-16,7-6 6 15,-2-5-2-15,-1-15-10 16,-5-2 11-16,-15-14 8 16,-6-5 1-16,-19-7-3 15,-8-2-17-15,-13 3-18 16,-3 1-4-16,4 7-43 15,7 5-4-15</inkml:trace>
  <inkml:trace contextRef="#ctx0" brushRef="#br2" timeOffset="298510.5581">17156 10646 1389 0,'-8'-6'248'0,"-7"-2"-48"0,-7-1-44 15,4 5-88-15,-1 4-26 16,2 10-23-16,3 9-7 16,2 6-10-16,2 8-2 15,9-1-1-15,6 0 0 16,11-3 1-16,6-6 4 15,7-8 17-15,1-8 5 0,4-12 7 16,0-5 2-16,-6-9-3 16,-5-4-1-16,-11-4-7 15,-10 0-2-15,-12 2-49 16,-6 2-38-16</inkml:trace>
  <inkml:trace contextRef="#ctx0" brushRef="#br2" timeOffset="298766.3211">17195 10510 1371 0,'6'3'202'0,"14"7"-107"15,2-6 15-15,9 5 20 0,-1-9 2 16,-8-3-10-16,-4-3-10 16,-16-5-44-16,-6 6-19 15,-18-2-27-15,-6-1-11 16,-4 2-15-16,2 4-22 16</inkml:trace>
  <inkml:trace contextRef="#ctx0" brushRef="#br2" timeOffset="299004.7818">17406 10432 1279 0,'15'16'312'15,"6"12"-37"-15,3 14-99 16,1 9-33-16,-14 12-60 16,-11-3-44-16,-17 8-51 15,-12-5-9-15,-1-8-49 16,6-4 98-16</inkml:trace>
  <inkml:trace contextRef="#ctx0" brushRef="#br2" timeOffset="299488.7438">16783 11112 1448 0,'-2'3'214'0,"6"-2"-66"0,7-1-6 16,24-1-37-16,12-2-5 15,27 1-42-15,8 7-15 16,2-3-6-16,-5 3-1 16,-17 0 4-16,-7 0-7 15,-10-1 371-15</inkml:trace>
  <inkml:trace contextRef="#ctx0" brushRef="#br2" timeOffset="300172.5601">14081 11462 1497 0,'-13'1'223'16,"-14"4"-109"-16,2 15-69 16,5 7-17-16,10 9-11 15,10 6-8-15,14 1-3 16,8-4-1-16,14-4 2 15,5-10 0-15,5-13 8 16,3-9 4-16,-4-13 10 16,-4-11 12-16,-11-9 7 15,-12-1 4-15,-19-7 1 16,-10 3-11-16,-21-1-16 0,-8-3-6 16,-10 10-13-16,0 2-5 15,4 16-17-15,9 8 115 16</inkml:trace>
  <inkml:trace contextRef="#ctx0" brushRef="#br2" timeOffset="300413.2964">14428 11763 1547 0,'-1'0'352'16,"2"-1"72"-1,1 1-354-15,-2 0-42 0</inkml:trace>
  <inkml:trace contextRef="#ctx0" brushRef="#br2" timeOffset="301045.8533">14552 11479 1153 0,'8'-6'347'15,"2"-6"-155"-15,13-1-50 16,3-3 5-16,7 7-35 16,5 2-14-16,4 7-39 0,-1 2-14 15,-15 5-22-15,-11 7-7 16,-24 7-9-16,-9 4-1 16,-11 4-3-16,-3-5 0 15,5-7-1-15,4-9 1 16,19-4-4-16,6-4-1 15,19 2-2-15,9 5 0 16,6 3 2-16,4 8 1 0,-3 7 0 16,-8-2 1-16,-20 10 8 15,-12-1 8-15,-24-2 13 16,-8-2 2-16,-17-18-4 16,-2-7-5-16,7-11-14 15,1-7-18-15,15 0 49 16</inkml:trace>
  <inkml:trace contextRef="#ctx0" brushRef="#br2" timeOffset="305281.0474">10573 11992 903 0,'11'2'500'16,"17"-3"-258"-16,8 1-56 15,13 0-68-15,4 0-35 16,-4 0-44-16,0 0-28 16,-9 0-95-16,-5-7-122 15</inkml:trace>
  <inkml:trace contextRef="#ctx0" brushRef="#br2" timeOffset="305475.5226">10631 12130 1418 0,'7'0'229'0,"12"3"-53"15,13-1-10-15,14-3-53 16,8 0-17-16,7-3-51 16,-1 2-8-16</inkml:trace>
  <inkml:trace contextRef="#ctx0" brushRef="#br2" timeOffset="306177.3698">11538 12133 1208 0,'-7'-8'291'16,"-5"-16"-172"-16,7-6-14 15,10-15-57-15,12 0-23 16,15 4-2-16,9 8 18 16,4 21 27-16,3 12 11 15,-12 22-6-15,-9 12-4 16,-19 9 0-16,-12 8-2 16,-25 2-12-16,-11 1-9 0,-15-1-26 15,0-9-7-15,9-9-7 16,6-6-1-16,14-14-2 15,8-4-16-15,11-11-16 16,7-4-8-16,9-10-6 16,7-4 14-16,14 1 7 15,5 6 16-15,8 13 19 16,3 9 18-16,-6 15 24 16,-2 6-3-16,-13 0-12 15,-5-2-10-15,1-9-35 16,-1-9 391-16</inkml:trace>
  <inkml:trace contextRef="#ctx0" brushRef="#br2" timeOffset="306795.694">12190 12127 1454 0,'3'-6'227'0,"4"-8"-77"15,-1-1-10-15,-6-5-45 16,0 0-13-16,-8 0-17 16,-7-5-9-16,-5 6-6 15,-5 2-6-15,-9 6-16 16,-1 11-6-16,-3 10-20 15,5 3-6-15,14 15-4 16,7 2 1-16,12-4-1 16,2 1 3-16,13-14 0 15,6-3 1-15,7-10 2 0,5-3-1 16,-5-5 2-16,-2-6 1 16,-7 2 0-16,0 3-1 15,-5 3-2-15,-3 6-2 16,-1 7-2-16,-1 8-1 15,-1 10 1-15,3 4 3 16,-5 8 1-16,-5-2 1 0,-8 2 1 16,-6 0 1-16,-13-1 8 15,-8-3 5-15,-10-5 6 16,-4-5 2-16,4-16-1 16,3-7-3-16,12-17 1 15,9-6-18-15,16-8-57 16</inkml:trace>
  <inkml:trace contextRef="#ctx0" brushRef="#br2" timeOffset="307585.6463">12675 11978 1320 0,'5'0'285'15,"10"3"-4"-15,-3 14-160 16,-1 7-38-16,-3 10-6 16,-8-3-3-16,0 1-18 15,-4-2-9-15,1-7-28 16,-1-5-8-16,1-9-5 0,2-7-7 15,3-10-15-15,0-8-9 16,4-7-5-16,1-5 5 16,3-2 11-16,4 0 5 15,5 5 2-15,-3-2 1 16,1 13 7-16,2 7 8 16,-7 7 10-16,0 10 7 15,-8 2-1-15,-4 2-3 16,0 6-8-16,0-2-6 15,-1-2-4-15,1-2 0 0,1-12-1 16,3-3-2-16,2-9 0 16,2-3-1-16,3-4 0 15,1 0 0-15,3 4-2 16,-1 1-3-16,3 14-1 16,1 8 0-16,-4 6 3 15,-1 8 1-15,-11 4 4 16,-2-2 0-16,-2-3 0 15,-2 1 14-15,3-5-37 16,3-3-191-16</inkml:trace>
  <inkml:trace contextRef="#ctx0" brushRef="#br2" timeOffset="307886.8408">12600 12330 1553 0,'12'-5'283'0,"22"1"-100"15,11 0-77-15,15 2-33 16,6 2-31-16,1 5-31 16,-2-1-3-16,-8 3-33 15,-4 0-19-15,-15-2-53 16,-7-4-45-16</inkml:trace>
  <inkml:trace contextRef="#ctx0" brushRef="#br2" timeOffset="308370.1399">12832 12614 1224 0,'-8'-4'299'0,"-3"-3"-141"0,-7-2-28 15,-1 2-3-15,0 0-40 16,0 5-21-16,1 5-33 16,-1 1-9-16,9 7-6 15,0 3 1-15,17 6 2 16,6 3 0-16,9 2-2 16,6 3 0-16,-4-2-1 15,-2 5 0-15,-13 1 0 16,-7-5 5-16,-15-1 21 15,-2-7 6-15,-10-11-4 16,-10-8-6-16,5-9-24 16,0-7-8-16,8-8-58 15,13 2-41-15</inkml:trace>
  <inkml:trace contextRef="#ctx0" brushRef="#br2" timeOffset="308788.6382">12982 12587 1495 0,'-4'-6'273'16,"2"-4"-51"-16,4 3-88 16,5-1-16-16,7 0-26 15,1 1-14-15,10 1-25 16,1 4-14-16,2 3-21 16,1 1-7-16,-10 5-7 15,3 5-2-15,-18 0-2 16,-4 5 0-16,-15 0 0 15,-11-1-1-15,-5 4 0 16,-1 0 1-16,7-4-1 16,6-2 0-16,13-4 0 15,6-6-1-15,11-3 2 16,7-1 0-16,12 0 0 16,6-2 0-16,5 2 3 0,-4 1-16 15,-11 0 386-15</inkml:trace>
  <inkml:trace contextRef="#ctx0" brushRef="#br2" timeOffset="325022.3554">1629 13053 1135 0,'4'-4'340'0,"-3"-4"-185"0,-1-4 11 16,-2-5-12-16,-6 2-13 16,-5 0-24-16,-3 6-17 15,-4 3-39-15,-3 6-18 16,3 9-32-16,6 4-10 15,4 9-6-15,7-2-2 16,4 3 0-16,7-2 1 16,7-4 3-16,-3-3 0 0,7-10 3 15,7 0 2-15,-2-8 3 16,2 0 1-16,-8-9 6 16,-3 0 1-16,-10-2 14 15,-1-2 2-15,-5 1 13 16,-9 3 5-16,-5-3-9 15,-7 1-1-15,-2 4-22 16,-2-3-7-16,6 9-10 16,3 5-4-16,8 9-7 15,6 6-1-15,1 4 1 16,3 5 1-16,3-4 6 16,-1-4 0-16,12 3 2 15,1-4 1-15,2-3 1 16,1-2 2-16,0-10 3 15,-1-2 0-15,-6-9 7 16,-2-6 2-16,-14-1 4 0,-6-4 0 16,-7 5 8-16,-5 3 4 15,5 8-1-15,3 6-3 16,8 5-14-16,3-1-26 16,12 2-35-16</inkml:trace>
  <inkml:trace contextRef="#ctx0" brushRef="#br2" timeOffset="325735.446">2061 13004 1040 0,'-5'6'374'0,"3"9"-222"15,3 9-39-15,6-1-22 16,6-1 3-16,9-1-16 16,-3-9-17-16,10-7-21 15,-1-5-7-15,-2-16-8 16,-1-5 2-16,-6-12 2 15,-4-4 7-15,-10-3 14 16,-5-1 0-16,-4 10 13 16,-2 7-4-16,-1 24-16 15,1 9-1-15,5 30-19 16,1 10-7-16,4 18 2 16,3 11 3-16,-5 6 7 15,-2 3 5-15,-7-10-2 16,-6-12-1-16,-5-18-11 0,-3-10-4 15,-3-19-3-15,-4-9-2 16,2-15-16-16,3-11-24 16,4-11-69-16,4-10-38 15</inkml:trace>
  <inkml:trace contextRef="#ctx0" brushRef="#br2" timeOffset="325905.5211">2432 13049 1637 0,'11'0'370'16,"12"7"-142"-16,13-7-142 16,11 7-26-16,4 2 350 15</inkml:trace>
  <inkml:trace contextRef="#ctx0" brushRef="#br2" timeOffset="326244.4275">3195 13027 1590 0,'-8'8'339'0,"-7"18"-108"0,-8 2-41 16,-9-4-82-16,-2 5-33 16,-4-13-44-16,-3-6-9 15,3-9-13-15,2-7-6 16,2-11-34-16,11-2-27 16,11-4-10-16,6 1-1 15,17 2 25-15,10 7 26 0,13 6 15 16,7 9 8-16,-4 9 25 15,-2 6 10-15,-5 12 12 16,-11 0-3-16,1 9-18 16,-6-1-6-16,-9-4-31 15,2-1-10-15</inkml:trace>
  <inkml:trace contextRef="#ctx0" brushRef="#br2" timeOffset="326382.5776">3062 12728 1821 0,'-2'7'418'0,"1"9"-321"16,1 6-38-16</inkml:trace>
  <inkml:trace contextRef="#ctx0" brushRef="#br2" timeOffset="327014.1905">3329 12566 1692 0,'1'0'343'0,"9"4"-235"15,9 1-44-15,16 4-31 16,11 0-8-16,-1-3-14 15,-2-3-3-15,-6-3 1 16,-10-1 0-16,-9-5 2 16,-11-3-1-16,-12-4-15 15,-4-3-7-15,-6 0-9 16,-1 4-1-16,2 9 6 0,-3 3 2 16,9 11-1-16,7 4-2 15,-1 4 4-15,10 7 2 16,2 0 5-16,-1 1 2 15,7 0 3-15,-3-7 1 16,-5-3 0-16,0-3-3 16,-8-5-7-16,-6-1-1 15,-4-3 0-15,-6-2 2 16,5 0 2-16,7 8-1 16,4 10-2-16,7 6 0 0,1 19 3 15,0 5 2-15,2 10 15 16,-2-2 18-16,-8 0 44 15,-7-3 23-15,-10-8 7 16,-4-1-14-16,-4-16-32 16,3-8-16-16,-3-20-14 15,-1-11-6-15,8-18-53 16,3-8-50-16,15 0-130 16</inkml:trace>
  <inkml:trace contextRef="#ctx0" brushRef="#br2" timeOffset="327462.2671">3967 13133 1228 0,'-4'-8'323'0,"-7"-4"-98"15,-6-6-71-15,-4-2-24 16,-7-3-39-16,-1 0-13 15,-1 5-28-15,-1 4-15 16,8 14-23-16,3 10-8 16,8 12-11-16,7 6-4 15,8 2 1-15,2-1 0 0,9-7 5 16,5-2 1-16,5-6 4 16,6-6 0-16,1-5 0 15,1-3 4-15,-8-9 1 16,1-3 0-16,-4-8 5 15,-4-1 1-15,-6 2 16 16,-5 3 9-16,-2 12 1 16,-2 0 1-16,5 10-11 15,5 4-5-15,2 9-1 16,-1 0-2-16,2 3-4 16,-1-2-2-16,-1-10 5 15,5-1 10-15,-2-13 16 16,-1-9 3-16,3-8-5 15,-3-6-10-15,3-4-17 16,1 4-13-16,-8 1-258 16</inkml:trace>
  <inkml:trace contextRef="#ctx0" brushRef="#br2" timeOffset="328121.4078">4633 13097 1472 0,'-10'11'251'0,"-15"13"-44"16,-2 5-39-16,-1-1-64 0,-1-4-27 16,6-6-52-16,3-8-8 15,5-13-1-15,-7-10-2 16,6-11-6-16,0-5-4 16,11 0-6-16,12 4-4 15,7 5 0-15,2 6 1 16,4 10 2-16,4 8 4 15,-1 13 9-15,-3 4 1 16,4 8 2-16,-7-5-2 0,11 1-3 16,5-4-2-16,-4-14 1 15,3-7-1-15,-5-15-6 16,-2-6 0-16,1-10 0 16,-2 0 2-16,1 2 1 15,2 2-1-15,6 9 0 16,-3 6-2-16,-1 10 7 15,-4 8 10-15,-17 11 34 16,-3 7 16-16,-15 2 11 16,-6 3-8-16,-4-3-30 15,3 1-29-15,-2-10 111 16</inkml:trace>
  <inkml:trace contextRef="#ctx0" brushRef="#br2" timeOffset="328317.7777">5392 13093 1773 0,'1'-7'499'0,"5"0"-166"15,-6-1-219-15,-3-2-49 16,7 5-61-16,3 2-23 15,1 3 120-15</inkml:trace>
  <inkml:trace contextRef="#ctx0" brushRef="#br2" timeOffset="328460.286">5406 13283 1795 0,'0'-1'516'0,"4"-2"-179"15,-4 0-164-15,-2 2-114 16,2 0 201-16</inkml:trace>
  <inkml:trace contextRef="#ctx0" brushRef="#br2" timeOffset="329239.4571">6537 12746 297 0,'10'-3'93'16,"14"-4"-91"-16,0 0 78 15,0 0 207-15,1 1 94 16,-3 3-45-16,-3 0-155 15,-11 3 23-15,-8 0-2 0,-19 0-64 16,-11 0-23-16,-19 0-70 16,-9 0-15-16,-9-3-17 15,-5-1-5-15,2 0-5 16,7 2-3-16,17 2-4 16,18 2-6-16,25 5-10 15,13 3-2-15,24 6 2 16,17 3 4-16,13 6 9 15,0 2 4-15,7 6 1 16,-11 2 2-16,-14 3 1 16,-9 7 3-16,-37-6 1 15,-13 2 3-15,-32-4 0 16,-4-4 0-16,-8-2-2 16,-1-4-1-16,10-1-3 15,1-7 1-15,14-5-2 0,13-1-1 16,20-4 2-16,15 4 2 15,23-2 5-15,9-3 2 16,18 2-3-16,4 0-2 16,3 0-13-16,6 4-3 15,1-5-189-15</inkml:trace>
  <inkml:trace contextRef="#ctx0" brushRef="#br2" timeOffset="329599.5247">6889 12852 1389 0,'-1'-2'248'0,"1"2"-29"16,2 14-51-16,-1 25-73 15,7 13 6-15,-3 8-5 16,-2 2-9-16,4-4-34 15,-2-6-10-15,-1-12-21 16,-1-9-5-16,1-21 9 16,0-8 6-16,-2-15 1 15,7-7 1-15,-12-19-14 16,-1-2-6-16,-6-11-4 16,-7-8-3-16,2-11 0 0,-1-4-5 15,3 5-10-15,9 9-3 16,7 20-7-16,7 9-1 15,5 13-11-15,8 5-18 16,13 10-44-16,5 4-28 16,24 4-142-16</inkml:trace>
  <inkml:trace contextRef="#ctx0" brushRef="#br2" timeOffset="329819.1468">6933 13105 1569 0,'12'-3'228'0,"25"3"-198"16,12-1-14-16,9 0 12 15,2 1-43-15</inkml:trace>
  <inkml:trace contextRef="#ctx0" brushRef="#br2" timeOffset="330297.943">7284 13151 1454 0,'1'3'196'0,"4"9"-106"15,3 0-10-15,-1 7-4 16,6-3-14-16,-1 0-20 15,7-2-7-15,-4-9-10 16,4-4-2-16,-3-9-2 16,-7-8 3-16,1-5-3 15,-7-3-2-15,0-1-6 16,-2 7-5-16,-1 9 7 16,-2 4-1-16,-1 19 3 15,3 9 3-15,-3 13-6 16,9 13 1-16,-5 14 1 15,-1 3-4-15,0 15 25 16,-5 0 1-16,-8-12 11 16,-4-6 10-16,-11-19-18 0,-11-10 3 15,-12-17 1-15,0-10-6 16,-1-20-12-16,6-12-9 16,16-14-29-16,8-9-30 15,15-16-56-15,8-5-33 16</inkml:trace>
  <inkml:trace contextRef="#ctx0" brushRef="#br2" timeOffset="330763.5379">6828 12468 1225 0,'0'-1'301'0,"2"1"-123"15,11 5-57-15,12-1-64 16,6-4-12-16,20 1-20 16,5-5-9-16,10-2-11 15,1 2 0-15,-14-1-39 0,-13 4-30 16,-20 3-58-16,-12 7-11 16,-21-1 40-16,-5-1 20 15,-10-8 52-15,2-4 36 16,7-5 39-16,4 0 20 15,12 3 33-15,3 2 6 16,7 5-2-16,3 1-18 16,7 13-18-16,3 2 1 15,-3 6-11-15,1 4-6 0,-8-6-16 16,-1-3 4-16</inkml:trace>
  <inkml:trace contextRef="#ctx0" brushRef="#br2" timeOffset="331318.203">7774 13014 1632 0,'7'2'309'0,"8"2"-211"16,8 0-39-16,12-3-31 15,-1-2-7-15,4-1-11 16,-1-5-3-16,-5 6-23 15,-3 1-65-15</inkml:trace>
  <inkml:trace contextRef="#ctx0" brushRef="#br2" timeOffset="331482.5397">7832 13112 1436 0,'6'0'249'0,"5"0"-38"0,13 2-83 15,9 0-38-15,7 2-38 16,3-4-15-16,2 0-7 16,-5 0 405-16</inkml:trace>
  <inkml:trace contextRef="#ctx0" brushRef="#br2" timeOffset="332204.5374">8406 12971 1508 0,'11'9'260'0,"11"5"-71"16,3 14-105-16,-4 2-5 16,-8 8-2-16,-9-3-3 15,-9-1-16-15,-4-2-13 16,1-11-19-16,4-5-6 15,5-13 2-15,-1-8-3 0,5-16-5 16,-2-7-3-16,6-11-7 16,2-1-3-16,9 5-2 15,3 4-1-15,3 15 2 16,4 9 6-16,-4 14 7 16,-2 10 3-16,-12 3 1 15,-6 4-2-15,-7 1-1 16,-5-3-3-16,-1 2-2 15,-1-5-3-15,5-8-8 16,3-7-9-16,7-10-16 16,7-5-3-16,6-10 2 15,6-1 6-15,3 1 11 16,5 5 4-16,-7 6 9 16,-4 5 5-16,-8 7 16 15,-4 5 8-15,-3 11 8 0,-4-1 3 16,-1 6-14-16,-2 1-6 15,1 2-11-15,1-2 163 16</inkml:trace>
  <inkml:trace contextRef="#ctx0" brushRef="#br2" timeOffset="332808.0181">9392 13122 1042 0,'-2'-5'410'15,"2"-2"-227"-15,-5-5-58 16,-3-2-8-16,-4-2-10 16,-5-3-4-16,-6 0-26 15,-3 0-6-15,-6 9-19 0,-4 5-7 16,3 16-20-16,-2 2-10 15,7 9-16-15,4 3-7 16,14 1 2-16,5 3-1 16,12-1 4-16,7-8 1 15,8-3 2-15,3-7 1 16,10-10 3-16,-3 0 0 16,3-12 1-16,-4 0-1 0,-7-2-3 15,6-1 0-15,-9 4-1 16,-3 1-2-16,-7 0 2 15,-4 1 0-15,-5 3 4 16,-1-2-2-16,6 8-1 16,-3-3-3-16,0 3 0 15,-2 6 0-15,-2-6 11 16,0 0 13-16,2 14 15 16,9 38 3-16,-3-28-4 15,4-1-9-15,3-2-12 16,0-4-22-16,1-3 50 15</inkml:trace>
  <inkml:trace contextRef="#ctx0" brushRef="#br2" timeOffset="333342.6118">9660 13203 1446 0,'-6'2'235'0,"-2"7"-51"15,3 3-73-15,0 5-73 16,5 1-10-16,8 3-14 16,5-2-4-16,5-4-3 15,2-4 1-15,3-7 4 16,-5-7 5-16,-3-7 10 16,-1-2 12-16,-8-5 17 15,7 1 5-15,-11 1 3 16,0-1-11-16,-1 5-21 15,-1 3-10-15,3 10-18 16,-3 6-4-16,3 12-2 16,-1 7 0-16,5 17-1 15,7 6 2-15,-3 9-2 16,-1 2 3-16,-12-8 7 0,-10-3 6 16,-14-11 13-16,-10-4 4 15,-13-10 3-15,-1-6 1 16,-3-22-6-16,4-9-2 15,17-20-21-15,4-8-17 16,19-15-42-16,6-9-17 16</inkml:trace>
  <inkml:trace contextRef="#ctx0" brushRef="#br2" timeOffset="333866.7291">9212 12775 1458 0,'12'0'243'0,"11"0"-52"16,13 2-87-16,13 4-22 16,12 0-41-16,2 0-16 15,-1-2-16-15,-3-2-2 16,-17-3-5-16,-9-3-12 15,-11-6-31-15,-8 1-1 16,-13-2-7-16,-4-1 8 16,-11 3 27-16,-4 1 6 15,1 3 8-15,0 1 0 0,8 4-1 16,2 0-2-16,8 3-1 16,6 4-1-16,9 0 5 15,5 3 3-15,6 1 7 16,2 0 12-16,-5 3 44 15,-7 0 28-15,-13 6 59 16,-8-1 4-16,-20 3-35 16,0 1-18-16,-7-2-50 15,1 1 98-15</inkml:trace>
  <inkml:trace contextRef="#ctx0" brushRef="#br2" timeOffset="335539.1101">10345 13234 1378 0,'1'2'230'0,"15"2"-63"16,12-2-34-16,25-2-42 15,14 0-21-15,14-4-32 16,4 1-9-16,-10 3-13 16,-7 0-1-16,-16 2-59 15,-5-2-71-15</inkml:trace>
  <inkml:trace contextRef="#ctx0" brushRef="#br2" timeOffset="335859.8477">10444 13357 1238 0,'-2'1'277'0,"1"5"-117"15,6-1-26-15,24 0-17 16,10-1-8-16,25-4-45 15,5-5-12-15,4-2-27 16,-5 3-7-16,-9-2-8 16,-6 1-32-16,-11-2-173 15</inkml:trace>
  <inkml:trace contextRef="#ctx0" brushRef="#br2" timeOffset="336085.3316">10977 13139 1370 0,'15'7'238'0,"11"5"-65"15,5 8-51-15,-1 5-12 16,-12 0-34-16,-13 4-6 15,-17 3-36-15,-11 2-16 16,-8 0-98-16</inkml:trace>
  <inkml:trace contextRef="#ctx0" brushRef="#br2" timeOffset="336395.5035">10470 13165 1395 0,'-14'-3'237'0,"-20"1"-40"16,3 5-23-16,5 16-65 16,1 5-5-16,17 16-34 15,6 9-13-15,11 3-18 16,15 2-5-16,10-15 2 0,9-5 364 16</inkml:trace>
  <inkml:trace contextRef="#ctx0" brushRef="#br2" timeOffset="343268.2242">11722 13105 1547 0,'0'7'285'16,"-5"2"-93"-16,5 23-71 15,5 6-11-15,-4 19-12 16,3 6-5-16,3 4-36 16,-7-3-15-16,3-11-17 0,-5-10-6 15,4-18-42-15,1-10-25 16,-3-19-127-16,1-11-118 16</inkml:trace>
  <inkml:trace contextRef="#ctx0" brushRef="#br2" timeOffset="343422.8115">11634 13128 1466 0,'6'-4'238'0,"14"-6"-62"15,9 3-32-15,17-2-65 16,11 2-19-16,9 1-42 16,3 6 0-16,0 1-83 15,-8 7-154-15</inkml:trace>
  <inkml:trace contextRef="#ctx0" brushRef="#br2" timeOffset="343617.2913">11694 13409 1634 0,'11'1'329'16,"18"3"-174"-16,12-2-80 16,19-3-36-16,4 0 8 15,9-5 147-15</inkml:trace>
  <inkml:trace contextRef="#ctx0" brushRef="#br2" timeOffset="344299.0273">12218 13621 1459 0,'-3'12'229'16,"1"11"-72"-16,4-1-52 0,15-3-56 16,9-4-17-16,6-9-19 15,1-4-4-15,0-7-1 16,-8-8-2-16,-4-6-1 16,-5 0-2-16,-6-3-2 15,-3-1 0-15,-6 6-1 16,-1-2 0-16,-1 16 10 15,-2 6 11-15,3 14 22 16,2 8 14-16,3 13 1 16,3 5 3-16,-4 9 0 15,-1 5 7-15,-11-3 29 16,-9-3 3-16,-13-10-12 16,-2-3-18-16,-7-19-41 15,-4-9-21-15,8-16-58 0,-1-12-7 16</inkml:trace>
  <inkml:trace contextRef="#ctx0" brushRef="#br2" timeOffset="346581.3746">11943 13706 1305 0,'7'-6'229'0,"4"-11"-144"16,5-2-16-16,-1-5-34 15,-2-2 1-15,0 5 24 16,-5 5 31-16,-8 7 39 16,-1 9 9-16,-8 16-7 15,-4 6-18-15,5 16-38 16,1 4-17-16,3 2-30 15,4-2-12-15,6-4-20 0,3-9-20 16</inkml:trace>
  <inkml:trace contextRef="#ctx0" brushRef="#br2" timeOffset="347138.1958">11713 12879 922 0,'-3'-1'452'0,"0"-2"-239"0,5 3-86 16,-2 0-29-16,18 8-1 16,57 20-35-16,-21-18-21 15,11-5-25-15,1-5-4 16,-5-3-7-16,-9-6-12 16,-14-2-31-16,-7-2-21 15,-16-8-17-15,-9 0 12 16,-9-5 31-16,-6 1 31 0,1 10 52 15,2 4 24-15,5 11 23 16,6 9-6-16,0 7-11 16,8 4 5-16,-5 8-10 15,-2-1-12-15,-6-4-23 16,-1 0-32-16</inkml:trace>
  <inkml:trace contextRef="#ctx0" brushRef="#br2" timeOffset="347615.6966">12933 13219 1557 0,'0'3'303'0,"-1"8"-101"15,0 4-37-15,0 15-81 16,1 8-30-16,3 8-15 15,1 2-8-15,-2-4-7 16,0-4-2-16,-1-12-46 16,1-6-30-16,0-14-77 15,-1-2-71-15</inkml:trace>
  <inkml:trace contextRef="#ctx0" brushRef="#br2" timeOffset="347766.1066">12765 13366 1415 0,'0'-1'265'0,"1"-2"-9"16,20 0-88-16,16 1-19 15,20-1-57-15,9-2-26 16,7 5-30-16,5 0 38 16</inkml:trace>
  <inkml:trace contextRef="#ctx0" brushRef="#br2" timeOffset="348215.9796">13660 13086 1534 0,'0'5'298'0,"-5"2"-55"16,4 23-109-16,-3 7-29 16,2 16-43-16,2 9-17 0,0 2-27 15,-2-2-4-15,6-11-6 16,9-2-11-16,-1-23-37 15,-6-8-25-15,-4-18-126 16,-8-14-137-16</inkml:trace>
  <inkml:trace contextRef="#ctx0" brushRef="#br2" timeOffset="348355.6051">13575 13049 1521 0,'11'-1'265'0,"16"1"-77"15,8 2-69-15,13 7-55 16,7-5-18-16,3 2-30 16,7 1-8-16,-2-1-46 0</inkml:trace>
  <inkml:trace contextRef="#ctx0" brushRef="#br2" timeOffset="348575.187">13694 13363 1584 0,'16'0'325'15,"14"-2"-120"-15,19-1-120 16,4 0-33-16,7 1-42 15,1 4-16-15</inkml:trace>
  <inkml:trace contextRef="#ctx0" brushRef="#br2" timeOffset="348902.3106">13915 13502 1620 0,'11'-9'329'0,"4"-8"-174"15,14 8-65-15,4 3-15 16,3 9-24-16,-3 10-6 16,-15 8-9-16,-7 6-4 15,-18 8-8-15,-12 0-6 16,-11 2-10-16,-5-3-6 15,2-7-9-15,3-5-6 16,11-12-7-16,6-7-1 16,15-5 7-16,5-4 4 15,13-1 7-15,8 0 2 0,9 5 1 16,5 0 13-16,-2 2-49 16,-5 2-46-16</inkml:trace>
  <inkml:trace contextRef="#ctx0" brushRef="#br2" timeOffset="349277.8577">14251 13615 1483 0,'-5'5'243'0,"2"7"-87"16,2 4-25-16,1 2-52 15,7-2-19-15,5-3-31 16,6-4-8-16,5-9-7 16,2-2-3-16,-1-13 1 0,-2-1 0 15,-7-6-1-15,-2-2 0 16,-10-1-2-16,-2 1 3 16,-1 9 5-16,0 8-2 15,0 12 0-15,2 9-3 16,-2 12-9-16,0 5 1 15,2 18-2-15,0 4-1 16,-2 10-1-16,-6 3 0 0,-13-2 5 16,-7-9 4-16,-12-18 3 15,-1-7 3-15,-3-24-6 16,-2-4-13-16,-1-23-52 16,1-13-42-16</inkml:trace>
  <inkml:trace contextRef="#ctx0" brushRef="#br2" timeOffset="349643.0648">13716 12846 1399 0,'2'-1'223'15,"8"4"-62"-15,6 0-51 16,19 4-44-16,9 2-13 0,22-5-22 16,9 1-11-16,4-1-8 15,0-4-4-15,-19 0-70 16,-10 0-49-16,-20-8-135 16</inkml:trace>
  <inkml:trace contextRef="#ctx0" brushRef="#br2" timeOffset="349787.6839">14246 12790 930 0,'-2'-1'437'0,"-4"-3"-274"16,4 4-60-16,2 0-22 16,0 0-8-16,5 7 19 15,7 15 5-15,32 31 0 16,-31-25 7-16,-12-4-12 16,-6 0-12-16,-6-3-33 15,-4-6-29-15</inkml:trace>
  <inkml:trace contextRef="#ctx0" brushRef="#br2" timeOffset="350191.835">14684 13220 1628 0,'7'0'371'16,"11"0"-133"-16,10 1-133 15,12 1-32-15,14 2-47 0,2-4-7 16,0 2-46-16,-6-2-365 15</inkml:trace>
  <inkml:trace contextRef="#ctx0" brushRef="#br2" timeOffset="350386.2227">14739 13384 1513 0,'9'3'278'0,"21"-1"-48"16,14 3-84-16,17-6-56 15,9-1-32-15,-7-1-7 16,-3 4 368-16</inkml:trace>
  <inkml:trace contextRef="#ctx0" brushRef="#br2" timeOffset="351118.9261">15268 13146 1512 0,'8'0'234'0,"15"8"-117"16,5 7-34-16,-2 15-26 15,-1 7-4-15,-12 9-9 16,-11-1 1-16,-6-3-14 16,-4-5-7-16,-1-19-11 15,5-5-4-15,6-19-5 16,4-11-3-16,8-13-1 16,3-10 0-16,5 0 0 0,2 2-1 15,3 13 12 1,1 10 5-16,-8 15 12 0,-1 8 8 15,-15 14-9-15,-4 7-2 16,-5 5-10-16,-3 4-8 16,-3-3-7-16,-3-10-12 15,10-13-28-15,0-14-14 16,15-17-3-16,6-9 5 16,7-8 28-16,7-2 14 0,-1 4 8 15,1 7 16-15,-2 8 26 16,-6 7 12-16,-3 13 26 15,-5 9-3-15,-7 10-9 16,-6 13-14-16,-5 7-23 16,-3 3-10-16,-2 0-55 15,4-6 5-15</inkml:trace>
  <inkml:trace contextRef="#ctx0" brushRef="#br2" timeOffset="351583.2283">16149 13344 1291 0,'4'-5'266'16,"3"-10"-97"-16,-8-1-10 15,1-3-37-15,-2 0-20 16,-6-6-14-16,-1-1-14 16,-5 0-16-16,-10 2-7 15,-6 9-13-15,-2 6-8 16,-8 12-10-16,4 11-10 0,6 13-9 16,11 6 0-16,16 3 3 15,9-1 1-15,23-2 1 16,3-8-1-16,7-10 1 15,0-8 0-15,-10-12 4 16,-1-8 0-16,-6-8 0 16,0-4-1-16,-8-5-7 15,-4 0-2-15,-8 1-3 16,-5 1 0-16,-1 13 1 16,-1 5 0-16,-2 13 0 15,4 11 4-15,-5 9 3 16,3 7 2-16,5 9-2 15,2 5 0-15,11 0-13 16,5-1 311-16</inkml:trace>
  <inkml:trace contextRef="#ctx0" brushRef="#br2" timeOffset="351987.4888">16317 13346 1535 0,'1'9'279'0,"4"10"-91"16,0 7-52-16,8-4-57 16,6-5-24-16,6-5-23 15,5-4-6-15,0-10-7 16,-4-7-5-16,-5-5-4 15,-5-8-1-15,-7 1-3 16,-3 0-1-16,-6 0-2 16,-1 6 0-16,1 12-4 15,-2 7-1-15,1 18-3 16,1 5 1-16,-2 16 3 16,1 5 0-16,4 12-2 15,-3 3 5-15,-13-1 16 16,-1-6 11-16,-23-10 18 15,-5-6 3-15,-7-19-9 16,-4-8-4-16,7-27-19 16,8-14-23-16,15-19-60 15,10-10-27-15</inkml:trace>
  <inkml:trace contextRef="#ctx0" brushRef="#br2" timeOffset="352482.5518">15890 12868 1475 0,'-1'0'262'16,"0"-1"-42"-16,14 5-90 15,11 0-18-15,21 4-33 16,8 4-18-16,5-8-35 0,1 1-9 16,-7-5-17-16,-7-3-17 15,-14-2-46-15,-12-4-39 16,-16-2-30-16,-4 0 15 16,-9-5 38-16,2 3 32 15,0 3 47-15,2 2 34 16,11 10 38-16,3 6 14 15,10 10 29-15,1 4 3 16,-7 13-15-16,-5-1-8 0,-12-4-26 16,-6 3-14-16</inkml:trace>
  <inkml:trace contextRef="#ctx0" brushRef="#br2" timeOffset="373278.9079">1764 14195 1423 0,'7'4'237'16,"5"3"-44"-16,22-3-66 16,18-3-14-16,24-2-28 15,11-6-20-15,7 3-39 16,-8 0-12-16,-14 4-34 16,-7 5-38-16,-18 1-300 15</inkml:trace>
  <inkml:trace contextRef="#ctx0" brushRef="#br2" timeOffset="373547.337">1838 14341 1392 0,'-6'-3'229'0,"2"1"-63"16,14-2-60-16,15 1-2 0,30 0-16 15,8-3-2-15,22 0-34 16,2 1-15-16,-1 5-21 16,-2 2-2-16,-17 3-41 15,-10 3-42-15,-22-4-182 16</inkml:trace>
  <inkml:trace contextRef="#ctx0" brushRef="#br2" timeOffset="373751.8715">2394 14110 1471 0,'24'5'238'15,"13"0"-64"-15,5 14-65 16,-5-2-18-16,-16 15-8 0,-9 10 0 16,-29 9-23-16,-12 7-3 15,-23-2-24-15,-4-8 377 16</inkml:trace>
  <inkml:trace contextRef="#ctx0" brushRef="#br2" timeOffset="375068.3747">3226 13931 1253 0,'-1'1'301'0,"-3"11"-72"15,4 13-79-15,2 20-87 16,-2 7 2-16,3 16-19 0,1 4-1 16,-3 3-16-16,1 0-8 15,0-17-9-15,-2-10 1 16,0-15 5-16,0-5-24 15,0-13-79-15</inkml:trace>
  <inkml:trace contextRef="#ctx0" brushRef="#br2" timeOffset="375290.3064">3152 14021 1468 0,'8'-2'263'15,"6"-3"0"-15,20 0-166 16,14-2-22-16,21-7-30 16,11 0-18-16,-3 4-17 15,-4 0-42-15</inkml:trace>
  <inkml:trace contextRef="#ctx0" brushRef="#br2" timeOffset="375514.5911">3261 14328 1536 0,'8'1'283'0,"7"-1"-73"15,29-1-137-15,12-3-1 16,13-5-26-16,3 2-18 0</inkml:trace>
  <inkml:trace contextRef="#ctx0" brushRef="#br2" timeOffset="378634.4374">4341 14385 1114 0,'-4'4'372'0,"0"1"-180"16,10 4-30-16,21 3-61 15,10-2-23-15,24-3-32 0,5-3-20 16,1-10 4-16</inkml:trace>
  <inkml:trace contextRef="#ctx0" brushRef="#br2" timeOffset="379136.5388">5093 13957 1494 0,'-5'5'242'15,"-4"17"-82"-15,-1 7-49 16,5 18-46-16,5 9-5 15,3 8-9-15,4 7-4 16,0 0-7-16,-2-9-6 16,-3-11-11-16,1-9-6 15,1-18-4-15,-4-8-22 0,2-13-57 16,-3-8-76-16</inkml:trace>
  <inkml:trace contextRef="#ctx0" brushRef="#br2" timeOffset="379293.2466">5052 14075 1439 0,'16'-4'202'16,"12"-5"-87"-16,17-4-67 16,11 0-10-16,18 5-19 15,7 5-8-15,-7 3-61 16</inkml:trace>
  <inkml:trace contextRef="#ctx0" brushRef="#br2" timeOffset="379498.2441">5099 14304 1485 0,'5'1'203'0,"5"0"-113"16,19-1-80-16,15 0-2 0,23-5-2 15,4 2-1-15</inkml:trace>
  <inkml:trace contextRef="#ctx0" brushRef="#br2" timeOffset="380334.8251">5654 14513 1480 0,'-2'0'267'16,"-5"3"-59"-16,0 7-41 15,1 7-82-15,4 3-29 16,6 2-28-16,6-4-7 16,8-5-7-16,4-3-1 15,6-8-1-15,3-4 1 16,-4-9 1-16,-1-2 3 15,-10-8-2-15,-6 0 2 16,-7 1-3-16,-3 0-3 0,-4 10-11 16,0 7-4-16,1 13-9 15,3 11-3-15,5 14 2 16,-2 5 4-16,9 16 1 16,-6 10 3-16,-5 18 3 15,-5 0 5-15,-21-10 11 16,-3-12 2-16,-11-26 5 15,1-8 0-15,2-20-18 16,2-14 1-16</inkml:trace>
  <inkml:trace contextRef="#ctx0" brushRef="#br2" timeOffset="384537.7566">3529 14641 1367 0,'-1'-8'223'15,"-3"-5"-75"-15,7-6-19 16,12 1-24-16,5 3-16 16,8 2-34-16,3 7-5 0,-2 7-27 15,-3 4-7-15,-10 10-2 16,-13 0 3-16,-17 8 4 15,-11 4 2-15,-10-2 2 16,1-3-1-16,4-10-5 16,8-8-3-16,15-4-15 15,5 0-4-15,17 0-8 16,6 0 1-16,13 0 4 16,9 1 3-16,2 1-7 15,0 2-31-15</inkml:trace>
  <inkml:trace contextRef="#ctx0" brushRef="#br2" timeOffset="384943.3387">3859 14580 1312 0,'-3'0'277'0,"-9"0"-67"0,2 5-34 15,2 8-95-15,-1 3-27 16,9 2-27-16,3 3-8 16,9-1-9-16,8-1-2 0,5-5-3 15,2-2 1-15,8-11-1 16,-8-6 4-16,-4-5 2 16,-7-6 1-16,-8-3 4 15,-3-2 0-15,2 5-5 16,-5 1-1-16,-2 8-12 15,3 8-6-15,-3 12-6 16,3 11 0-16,4 16 3 16,-2 7 3-16,-3 13 3 15,-1 7 17-15,-12-3 45 16,-4 0 18-16,-10-13 24 16,-5-14-4-16,-8-17-8 15,-9-12-11-15,-5-19-21 16,0-14-14-16,10-12-43 15,5-13-34-15</inkml:trace>
  <inkml:trace contextRef="#ctx0" brushRef="#br2" timeOffset="387682.799">5347 14603 666 0,'0'-3'435'0,"1"-6"-104"16,3 4-190-16,3-5-19 15,6 4-9-15,-2-7-23 16,4-6-15-16,-2-3-20 15,-4-1-7-15,2 5 8 16,-1 7 10-16,-7 7 14 16,-1 0-2-16,-4 4-21 15,1 0-13-15,0 0-14 16,-4 16-4-16,-2 52 0 16,11-21-1-16,-2-1-8 15,5 3-1-15,-1-11-1 16,2-6-7-16,2-12-320 15</inkml:trace>
  <inkml:trace contextRef="#ctx0" brushRef="#br2" timeOffset="389157.8925">6283 14448 1389 0,'3'3'257'0,"4"3"31"15,16-1-196-15,8-4-27 16,13-4-23-16,5-3-16 16,5-6-19-16,2 3-41 15</inkml:trace>
  <inkml:trace contextRef="#ctx0" brushRef="#br2" timeOffset="389337.4762">6383 14587 1546 0,'8'1'263'0,"23"3"-125"15,3-2-37-15,23-3-45 16,6 0 69-16</inkml:trace>
  <inkml:trace contextRef="#ctx0" brushRef="#br2" timeOffset="390434.0152">6884 14334 1537 0,'7'-5'257'0,"17"5"-102"16,9 9-32-16,-5 20-5 16,6 9-3-16,-16 4-29 15,-5 4-15-15,-10-12-29 16,-3-16-13 0,0-10-14-16,0 1-5 0,-2 6-7 15,-1-12-12-15,3-14-16 16,2-16-5-16,3-10-10 15,5-4 6-15,4-3 7 16,3 4 4-16,7 10 10 16,4 9 3-16,-3 16 4 15,-1 7 1-15,-3 15 3 16,-5 5 1-16,-9 11 5 16,-3 4 1-16,-8-1 3 0,-4-3 2 15,2-11-2-15,4-6-2 16,3-18 0-16,9-4-3 15,5-18-2-15,-1-7-1 16,11-6-1-16,-1-1-2 16,1 7 2-16,-1 8 1 15,-3 16 1-15,-5 7 8 16,-3 17 14-16,2 11 4 16,-7 9 6-16,-1 1-3 0,-6 3-13 15,0 0 2-15,0-11-38 16,3-2 391-16</inkml:trace>
  <inkml:trace contextRef="#ctx0" brushRef="#br2" timeOffset="390972.5766">7937 14505 850 0,'3'-4'509'0,"1"-5"-264"0,3-1-70 16,-2-2-24-16,-2-1-17 15,5-2-25-15,-7-2-4 16,-1-2-19-16,-4-3-12 16,-11-1-23-16,-3-1-9 15,-7-1-7-15,1 5-4 0,-11 4-13 16,1 9-6-16,-5 11-20 16,-1 8-4-16,16 15-6 15,6 4 0-15,18 8 5 16,5 0 3-16,17 2 5 15,3-9 1-15,10-10 2 16,-5-12 0-16,4-12-6 16,2-10-8-16,-5-10-21 15,0-4-4-15,-9-10 6 16,-3 4 8-16,-10 1 27 16,-1 7 6-16,-9 9 19 15,-11 3 10-15,3 19 8 16,0 9 4-16,7 18-13 15,7 8-6-15,7 4-15 16,2-1-5-16,9-2-10 16,0-2 12-16</inkml:trace>
  <inkml:trace contextRef="#ctx0" brushRef="#br2" timeOffset="391436.944">8250 14513 1476 0,'-2'11'245'16,"0"7"-67"-16,4 5-79 16,9-1-14-16,3-4-25 15,8-1-13-15,0-10-19 16,-7-3 0-16,4-7-5 16,-9-7-4-16,1-4 1 15,-2-5-1-15,-6 1-2 16,-3-4 0-16,-2 7-7 15,1 6-8-15,-4 10-4 16,3 9-5-16,0 16-1 0,-1 4 3 16,5 16-1-16,1 8-1 15,-3 16-4-15,-3 7 26 16,-6-2 25-16,-6-3 7 16,-11-23 19-16,1-13-16 15,-14-28-6-15,1-10 0 16,-1-22-57-16,3-9-5 15</inkml:trace>
  <inkml:trace contextRef="#ctx0" brushRef="#br2" timeOffset="401858.8247">17743 9263 1513 0,'3'4'234'0,"12"-2"-110"0,11 0-6 16,29 1-14-16,14-6-6 15,20-5-42-15,1-3-22 16,-5-4-18-16,-10 2-29 16,-17 7-51-16,-9 4-44 15</inkml:trace>
  <inkml:trace contextRef="#ctx0" brushRef="#br2" timeOffset="402234.0486">18355 8791 1472 0,'0'-5'247'0,"-1"-1"-60"16,0 2-35-16,0 8-59 15,-2 8-22-15,5 13-35 16,-1 9-1-16,4 12 2 16,2 2-2-16,1-1-8 0,-1-2-2 15,0-9 0-15,0-8 4 16,-1-8 0-16,-1-3-3 15,0-5-10-15,-2 3-5 16,-5-3 8-16,-2 1 353 16</inkml:trace>
  <inkml:trace contextRef="#ctx0" brushRef="#br2" timeOffset="409707.3786">10106 14234 1601 0,'-1'-2'343'0,"-1"2"-135"0,1 9-31 16,1 25-68-16,2 17-31 16,4 23-24-16,-2 8-10 15,5 5-18-15,-3-4-7 16,0-19-8-16,1-5-3 15,-2-23-20-15,-1-13-27 0,0-24-77 16</inkml:trace>
  <inkml:trace contextRef="#ctx0" brushRef="#br2" timeOffset="409870.2994">10112 14261 1578 0,'15'-6'289'0,"25"-4"-142"16,5-2-61-16,19 1-47 16,0 2-15-16,2 5-11 15,3 4-13-15</inkml:trace>
  <inkml:trace contextRef="#ctx0" brushRef="#br2" timeOffset="410077.2586">10068 14628 1714 0,'7'-5'377'0,"13"2"-203"16,28-4-121-16,18 3-17 15,10-2-16-15,0-1-7 0</inkml:trace>
  <inkml:trace contextRef="#ctx0" brushRef="#br2" timeOffset="410450.1669">10458 14788 1561 0,'-1'-9'291'16,"-1"-6"-108"-16,13-6-110 16,11 2-15-16,11 6-13 15,3 5-2-15,7 13-5 16,-10 10-3-16,-14 14-6 15,-12 7-3-15,-21 11-3 0,-7 0-4 16,-11-3-9-16,-2-7-2 16,-1-14-3-16,0-8-6 15,11-10-17-15,4-9-5 16,12-11-5-16,7 0 4 16,10-2 10-16,7 4 7 15,9 5 19-15,0 4 8 0,4 12 12 16,-2 4 0-1,-2 10-12-15,1 8 7 0</inkml:trace>
  <inkml:trace contextRef="#ctx0" brushRef="#br2" timeOffset="410989.1198">11169 14688 1385 0,'-7'-3'228'0,"-14"-3"-82"16,-6 3 4-16,-9 2-34 16,-2 3-21-16,6 7-23 15,2 4-18-15,15 3-32 16,8 2-11-16,17-1-8 16,9-1-1-16,18 2 3 15,2 0 3-15,1 1 15 16,-7 2 6-16,-16 2 10 15,-10 1 4-15,-24-4-12 16,-8-4-2-16,-12-10-12 16,1-3-16-16,8-6-59 15,8-4-66-15</inkml:trace>
  <inkml:trace contextRef="#ctx0" brushRef="#br2" timeOffset="411172.6237">11308 14724 1738 0,'0'7'423'0,"-5"9"-217"0,5 8-48 15,-8 7-77-15,0 1-25 16,4 9-38-16,1-2-8 16,9-5-14-16,3-5-25 15,-3-13-94-15,9-1-52 0</inkml:trace>
  <inkml:trace contextRef="#ctx0" brushRef="#br2" timeOffset="411321.2374">11282 14480 1662 0,'-1'-2'351'0,"-1"-5"-193"16,-3 4-92-16,8 6-74 15,-1 0-31-15</inkml:trace>
  <inkml:trace contextRef="#ctx0" brushRef="#br2" timeOffset="411603.6745">11429 14756 1719 0,'7'4'385'15,"6"15"-228"-15,5 1-27 16,-7 6-69-16,1 1-19 16,-6 0-28-16,-4-5-4 15,1-8-4-15,-1-5-1 16,1-17-1-16,3-6-2 16,4-17-4-16,5-3-2 0,6 2-3 15,4 2 2-15,3 17 1 16,-3 8 1-16,-2 12 8 15,-9 6 9-15,-2 17 15 16,-3 3 4-16,-7 8 9 16,5 0-9-16</inkml:trace>
  <inkml:trace contextRef="#ctx0" brushRef="#br2" timeOffset="412038.2347">12178 14305 1512 0,'-31'25'287'16,"-20"18"-54"-16,-1 26-89 16,6 9-27-16,20 10-62 15,10 0-22-15,22-4-28 16,14-6-3-16,22-14-2 16,8-8-27-16,8-25-67 15,1-9-277-15</inkml:trace>
  <inkml:trace contextRef="#ctx0" brushRef="#br2" timeOffset="412312.0944">12408 14605 1604 0,'-20'-7'325'15,"-17"4"-147"-15,-3 6-41 16,5 15-69-16,9 13-20 15,8 7-31-15,10 3-10 16,9 2-7-16,5 0-2 16,8-8 2-16,7-1 1 15,11-16 4-15,4-8 2 0,2-12 2 16,-2-10 2-16,-13-8 6 16,-7-8 0-16,-16-2 2 15,-12 1-4-15,-14 3-5 16,-9 7-13-16,2 7-24 15</inkml:trace>
  <inkml:trace contextRef="#ctx0" brushRef="#br2" timeOffset="412652.2257">12711 14662 1509 0,'-14'-3'284'0,"-17"-9"-47"0,-6 10-59 16,5 4-83-16,-4 3-36 15,12 13-45-15,2-2-8 16,10 13-6-16,10 3 2 15,8 4 5-15,6 1 2 16,16-5 14-16,4-4 3 16,7-19 9-16,1-6 3 0,-5-14-8 15,0-6-3-15,-15-10-10 16,0 2-5-16,-15-4-12 16,-7 0-24-16</inkml:trace>
  <inkml:trace contextRef="#ctx0" brushRef="#br2" timeOffset="412923.5534">12929 14630 1282 0,'-4'-7'289'0,"-5"-5"-66"15,0 7-17-15,-3 2-57 16,2 6-24-16,5 7-55 16,4-2-25-16,8 4-20 0,6-1-1 15,5-2 1-15,1-1 3 16,-1-3 1-16,-2-3-1 16,-8-7-6-16,-9-6-3 15,-11-1-9-15,-1-5-5 16</inkml:trace>
  <inkml:trace contextRef="#ctx0" brushRef="#br2" timeOffset="413144.9692">12939 14341 1667 0,'12'2'404'0,"11"6"-130"16,8 12-109-16,7 13-89 15,2 7-16-15,3 16-21 16,-6 6-14-16,-18 11-17 16,-10 0-3-16,-28 9-5 15,-13-2 0-15,-12-5 7 16,-4-8-12-16,12-17-32 16,3-6-269-16</inkml:trace>
  <inkml:trace contextRef="#ctx0" brushRef="#br2" timeOffset="416876.6606">13340 14789 1214 0,'1'1'335'16,"12"0"-41"-16,9-1-77 16,23-2-66-16,17-3-21 15,15 1-57-15,4-1-20 16</inkml:trace>
  <inkml:trace contextRef="#ctx0" brushRef="#br2" timeOffset="417592.8081">13828 14525 1579 0,'-1'3'322'0,"1"7"-97"16,0 21-78-16,4 16-26 15,4 21-32-15,0 10-24 16,1 7-30-16,-3-6-9 15,-2-12-15-15,-1-13-13 16,1-20-45-16,-3-10-35 16</inkml:trace>
  <inkml:trace contextRef="#ctx0" brushRef="#br2" timeOffset="417760.3517">13827 14577 1553 0,'9'-6'287'0,"15"-7"-94"16,12 4-73-16,17-8-51 15,10 4-23-15,4 1-18 16,-1 1-23-16</inkml:trace>
  <inkml:trace contextRef="#ctx0" brushRef="#br2" timeOffset="417984.7714">13873 14844 1631 0,'10'-1'314'16,"25"-3"-196"-16,9-1-74 16,13-2-12-16,3 0-24 0</inkml:trace>
  <inkml:trace contextRef="#ctx0" brushRef="#br2" timeOffset="418208.7416">14131 14931 1575 0,'5'6'292'0,"5"9"-119"16,5 3-13-16,-8 11-14 15,4 4-18-15,-2 10-40 16,-5 4-7-16,1-5-36 15,-8-7-15-15,0-10-27 16,0-7-9-16</inkml:trace>
  <inkml:trace contextRef="#ctx0" brushRef="#br2" timeOffset="419001.3644">14659 14873 888 0,'-2'-2'451'0,"-4"-6"-257"16,-6-1-39-16,-5 0-8 15,-4-1 6-15,-9 6-29 16,3 2-4-16,-2 8-41 16,2 3-20-16,14 10-37 15,7-1-12-15,14 2-9 16,13 9-1-16,9-4 3 15,2 4 3-15,-6 5 2 16,-12-7 3-16,-14 3 1 16,-9-5 1-16,-8-7 0 0,-2-8-13 15,0-15-73-15,6-6-205 16</inkml:trace>
  <inkml:trace contextRef="#ctx0" brushRef="#br2" timeOffset="419166.7711">14773 14964 1524 0,'1'6'273'0,"6"7"-78"15,-3 2-31-15,-3 4-46 16,0 7-35-16,-1 4-49 16,-2 0-14-16,-2 0-23 15,-2-7-41-15</inkml:trace>
  <inkml:trace contextRef="#ctx0" brushRef="#br2" timeOffset="419331.3675">14774 14690 1826 0,'-1'-2'476'0,"-3"-4"-277"16,1 5-60-16,2 1-73 15,0 0-24-15,0 0-58 0,0 0-24 16</inkml:trace>
  <inkml:trace contextRef="#ctx0" brushRef="#br2" timeOffset="419659.5225">14900 14925 1489 0,'5'7'279'0,"3"9"-8"16,2 7-64-16,-3 7-55 15,-4 0-33-15,-1 2-56 16,-2 2-19-16,0-9-27 16,0-6-4-16,4-8-3 15,-1-10 1-15,6-11-1 16,3-4-1-16,6-17-6 15,6-2-2-15,4-1-1 16,4 1 0-16,-2 8 0 16,2 10 0-16,-9 10 11 15,-4 7 12-15,-9 11 12 16,-8 7 2-16,1 10-9 16,-7 0-4-16,1 10 0 15,-8-7 271-15</inkml:trace>
  <inkml:trace contextRef="#ctx0" brushRef="#br2" timeOffset="420187.6247">14198 14950 635 0,'3'-1'505'16,"-1"-5"-144"-16,2 2-174 15,-4 4-14-15,-6 0-2 16,-1 9-43-16,-4 4-21 16,-2 3-41-16,-1 4-16 15,-2-2-29-15,-4-4-11 16,2 4-64-16,1-6-66 0</inkml:trace>
  <inkml:trace contextRef="#ctx0" brushRef="#br2" timeOffset="420636.0642">14105 15248 1336 0,'-2'-1'278'15,"1"1"-47"-15,2-1-55 16,-1 1-25-16,3 0-40 16,23 0-16-16,41-2-31 15,-24-3-15-15,1-2-19 16,3 3-9-16</inkml:trace>
  <inkml:trace contextRef="#ctx0" brushRef="#br2" timeOffset="421761.8146">15661 14962 1432 0,'0'-16'204'0,"5"-19"-61"16,5 2-3-16,19 12-14 0,1 6 7 16,4 15-31-16,3 7-29 15,-13 13-26-15,-5 6-5 16,-21 6-4-16,-12 9-4 16,-17 6-4-16,-4-6-9 15,-3-4-15-15,3-10-2 16,15-11-4-16,2-6-3 15,11-10-3-15,9 0-3 0,2-4 3 16,8 0 1 0,12 5 4-16,4 1 1 0,8-2-1 15,5 2 2-15,3 4-29 16,-4-7 75-16</inkml:trace>
  <inkml:trace contextRef="#ctx0" brushRef="#br2" timeOffset="422036.6468">16096 14917 1609 0,'-15'-10'365'16,"-11"-8"-130"-16,-5 6-93 16,3 10-38-16,-2 9-69 15,4 6-17-15,9 15-15 16,-1 2-3-16,17 11-1 15,1 4-1-15,16-3-1 16,10-4 0-16,8-15 1 0,4-8 1 16,1-14 3-16,-2-6 2 15,-5-15 3 1,-6-6 3-16,-11-5 2 0,-9-7-1 16,-13 3-11-16,-7 1-24 15,-3 5 103-15</inkml:trace>
  <inkml:trace contextRef="#ctx0" brushRef="#br2" timeOffset="422305.9359">16224 14811 1408 0,'-2'5'270'15,"-1"5"32"-15,8 1-193 16,4 3-19-16,11-3-36 16,2-7-7-16,1-4-8 15,-2-1-1-15,-14-8 7 16,-7 0-1-16,-11-3-7 16,-12-3-7-16,-10 4-18 15,-2 3-1-15,8 6-35 16,9 2-8-16</inkml:trace>
  <inkml:trace contextRef="#ctx0" brushRef="#br2" timeOffset="422525.3387">16355 14743 1515 0,'11'4'304'0,"9"3"-28"0,7 20-120 16,1 10-21-16,-2 22-59 16,-8 9-22-16,-19 15-20 15,-16 1-17-15,-22 2-5 16,-11 2-2-16,-3-20 14 16,6-6 45-16</inkml:trace>
  <inkml:trace contextRef="#ctx0" brushRef="#br2" timeOffset="445760.7619">13587 10762 986 0,'-16'7'417'0,"-19"3"-244"16,-2-4-25-16,3-13-12 15,0-10 0-15,14-15-39 16,8-4-4-16,14-7-50 16,10 4-17-16,17 8 5 15,4 2 2-15,9 18 3 0,3 11-1 16,-7 21-20-16,-13 9-1 16,-19 22-4-16,-19 5 1 15,-32 7 0-15,-5 7-2 16,-6-11-7-16,8-9-7 15,19-23-28-15,11-20-15 16,22-18-9-16,9-7 5 0,23-5 36 16,9 1 24-16,17 9 27 15,1 4 3-15,-8 16 23 16,-11 7 73-16</inkml:trace>
  <inkml:trace contextRef="#ctx0" brushRef="#br2" timeOffset="449332.8021">1818 15794 1558 0,'3'1'272'0,"7"1"-109"15,11-2-47-15,24-7-31 16,8 1-19-16,11 0-45 15,2 3-11-15,-9 6-36 0,-10 2-64 16</inkml:trace>
  <inkml:trace contextRef="#ctx0" brushRef="#br2" timeOffset="449511.0189">1853 15949 1575 0,'9'0'288'0,"23"3"-128"16,16 3-37-16,17-3-21 15,8 4-34-15,-5-1-19 16,-6 2 193-16</inkml:trace>
  <inkml:trace contextRef="#ctx0" brushRef="#br2" timeOffset="450364.5071">2880 15631 1506 0,'-16'0'254'0,"-22"12"-88"15,-2 6-44-15,2 15-61 16,5 7-22-16,16 9-35 16,11 5-8-16,21 2-6 15,7-4 2-15,20-9 4 16,5-13 3-16,12-22 7 16,5-9 5-16,-5-27 19 15,-8-11 20-15,-21-17 37 16,-14-3 9-16,-18 0 1 15,-11 4-7-15,-16 15-32 16,-8 13-13-16,-12 13-26 16,-1 8-15-16,6 11-50 15,13 3 84-15</inkml:trace>
  <inkml:trace contextRef="#ctx0" brushRef="#br2" timeOffset="450535.051">3197 16048 1758 0,'-3'-1'389'0,"-3"-3"-234"0,6-4-141 15</inkml:trace>
  <inkml:trace contextRef="#ctx0" brushRef="#br2" timeOffset="450993.7162">3325 15662 1568 0,'6'-10'292'0,"16"-3"-126"0,6-1-40 15,10 9-48-15,7 9-31 16,-7 6-33-16,-7 5-3 15,-17 6 1-15,-6 1-1 16,-11 5-1-16,0-1-1 16,-4-7-2-16,-3-5 2 15,2-13-23-15,4-1-11 16,8-7-8-16,8-1-4 0,14 4 16 16,1 0 9-1,5 11 0-15,-2 9 12 0,-12 15 30 16,-11 7 15-16,-22 9 27 15,-12-2 1-15,-10-6-19 16,-7-6-10-16,9-11-18 16,-2-14-11-16,9-17-14 15,12-14-309-15</inkml:trace>
  <inkml:trace contextRef="#ctx0" brushRef="#br2" timeOffset="451622.4329">4120 15899 544 0,'4'-2'442'0,"5"-4"-35"16,-1-4-242-16,-4-3-32 16,-3-3-3-16,-6-8-6 15,-5 10-8 1,4 7-18-16,2 0-10 0,-27-15-31 15,-5 8-15-15,-7 18-27 16,10 13-9-16,9 14-13 16,4 5-4-16,11 3-1 15,9 0 0-15,9-6 5 16,8-6 0-16,6-8 5 0,6-9 1 16,2-10 3-16,-3-10 1 15,1-10 3-15,-4-1 0 16,-3-3-1-16,-2 3-1 15,-8 8-3-15,-1 9-3 16,-7 13 2-16,-1 7 6 16,0 11 4-16,-3-4 1 0,2-2 11 15,4 1-37 1</inkml:trace>
  <inkml:trace contextRef="#ctx0" brushRef="#br2" timeOffset="452041.6515">4286 15958 1519 0,'-3'2'246'0,"2"9"-118"16,2 1-41-16,13 7-35 15,3-4-19-15,3-6-11 16,8 0-9-16,-3-16-5 16,2-1 1-16,-2-6 2 15,-7-4 2-15,-7 0 3 0,-8-1 2 16,-4 2-3-16,0 4 9 16,-8 11 10-16,-2 6 0 15,10 11-3-15,-6 6-9 16,8 14-20-16,7 0-3 15,-2 14-4-15,3 3 0 16,-3 5 35-16,-2 7 12 0,-17-9 16 16,-11-3 8-16,-14-12-22 15,-7-8-3-15,-7-15-11 16,2-10-7-16,9-15-20 16,5-10-23-16,14-10-44 15,7-1 402-15</inkml:trace>
  <inkml:trace contextRef="#ctx0" brushRef="#br2" timeOffset="455530.1945">5071 15872 1487 0,'4'3'268'16,"7"3"38"-16,34 3-260 15,16 1-13-15,34-4-6 16,8 0-9-16,2-4 1 16,-5-1-26-16,-23-4-177 15</inkml:trace>
  <inkml:trace contextRef="#ctx0" brushRef="#br2" timeOffset="455766.5433">5253 15965 1411 0,'-4'2'230'0,"2"3"-63"0,10 1-30 16,29-2-57-16,9-4-18 16,23 3-22-16,5-5-11 15,1-5-16-15,0 6 8 16,-13-4-97-16,-5-1-56 16</inkml:trace>
  <inkml:trace contextRef="#ctx0" brushRef="#br2" timeOffset="455916.2297">5762 15792 1239 0,'10'-1'295'0,"15"3"-126"16,5 6-5-16,2 13-38 15,0 7-7-15,-20 5 9 16,-7 7-7-16,-22 2-30 16,-15-5-28-16,1-6 59 15,-1-7-354-15</inkml:trace>
  <inkml:trace contextRef="#ctx0" brushRef="#br2" timeOffset="456553.8186">6771 15891 1162 0,'6'-1'328'15,"8"-2"-169"-15,-5-6 13 0,-8-3-22 16,1-1-34-16,-10-7-39 15,-4 1-12-15,-11 0-11 16,-7 1-4-16,-5 12-16 16,0 6-8-16,2 12-19 15,4 10-7-15,12 6-5 16,4 8-4-16,16 5 0 16,2-9 1-16,10 0 4 15,7-13 1-15,7-14 3 16,7-1-1-16,3-21-15 15,-1-5-8-15,-2-11-13 16,-1-5 0-16,-16 0 15 16,-2 7 10-16,-11 10 20 15,-6 8 12-15,-2 17 26 16,-6 9 11-16,-4 13 5 16,4 10-7-16,3 1-26 0,9 2-10 15,11-3-8-15,3-8-13 16,9-5 379-16</inkml:trace>
  <inkml:trace contextRef="#ctx0" brushRef="#br2" timeOffset="456982.9845">7067 15982 1591 0,'-1'9'310'15,"-2"-2"-133"-15,4 9-105 16,5-3-11-16,6 1-30 16,7-1-11-16,5-12-12 15,0-5 1-15,-2-13-5 16,-3 3-2-16,-11-9 1 15,-1 7-3-15,-7 1 5 16,-4-2-1-16,2 14-2 16,-2 5-2-16,4 14 1 15,2 11 0-15,3 22 5 16,3 9-20-16,2 19 48 16,-7 3 12-16,-8 0 21 0,-7-7 27 15,-14-18-36-15,-1-10-7 16,-9-19-15-16,-3-14-4 15,-3-20-6-15,3-13-5 16,9-15-23-16,8-5-17 16,16-4-44-16,9 0-34 15</inkml:trace>
  <inkml:trace contextRef="#ctx0" brushRef="#br2" timeOffset="457393.1491">7597 15889 1688 0,'17'6'349'15,"27"5"-257"-15,6-4-8 0,13-2-46 16,-8-5-29-16,-7-7-99 16</inkml:trace>
  <inkml:trace contextRef="#ctx0" brushRef="#br2" timeOffset="457585.6353">7610 16061 1623 0,'6'2'351'0,"17"6"-120"16,11-3-83-16,14-3-55 15,5 1-27-15,-2-4-20 16,0-2 338-16</inkml:trace>
  <inkml:trace contextRef="#ctx0" brushRef="#br2" timeOffset="458475.21">8351 16103 1713 0,'60'0'-33'0,"38"1"-13"16,77 3-14-16,51 0 24 16,19-1 8-16,41-4 44 15,15 1 10-15,29-10 17 16,17 2 20-16,15-1 16 15,6-5 0-15,5 2 1 16,-5-2-22-16,-13 6-33 16,-11 1-9-16,-34 7-32 0</inkml:trace>
  <inkml:trace contextRef="#ctx0" brushRef="#br2" timeOffset="459415.233">8472 15460 1461 0,'-2'2'210'0,"-2"9"-102"0,-2 6-28 16,-2 19-16-16,0 7-8 15,3 14-4-15,4 4 2 16,0-3-15-16,4-4-3 16,2-17-12-16,-3-12-6 0,0-14 7 15,-2-10 2-15,-7-15 2 16,1-9 0-16,2-9-10 15,-7-11-4-15,1-3-4 16,-2-2-2-16,-1-3-3 16,9 3-4-16,8 2-5 15,10 6-4-15,9 6-4 16,4 4-3-16,12 17 0 16,-2 3 0-16,12 10-8 15,3 4-32-15</inkml:trace>
  <inkml:trace contextRef="#ctx0" brushRef="#br2" timeOffset="459631.3943">8383 15667 1568 0,'13'4'254'16,"19"-1"-156"-16,14 3-57 15,18-5-21-15,8 3-6 16,1 0 227-16</inkml:trace>
  <inkml:trace contextRef="#ctx0" brushRef="#br2" timeOffset="460013.6323">8672 15836 1521 0,'0'-7'245'0,"12"-13"-99"15,7 5-58-15,17-1-14 16,-2 5 0-16,-1 11-5 16,-7 8-7-16,-11 14-15 15,-5 4-2-15,-13 8-9 16,-2 1-5-16,-8 2-11 16,-6-6-5-16,-6-8-4 0,-3-4 0 15,-2-16-2-15,5-3-1 16,10-7-7-16,2-5-3 15,15-6-11-15,8 6-1 16,11-2 0-16,6 1 0 16,5 12 3-16,-1 2 0 15,-4 12 6-15,0 9-7 16,-8 0-74-16,0 3 35 16</inkml:trace>
  <inkml:trace contextRef="#ctx0" brushRef="#br2" timeOffset="460387.3931">9273 15647 1129 0,'-11'-5'366'15,"-2"-1"-186"-15,-10-1-26 0,-6 2 2 16,0 5-61-16,-2 0-21 16,11 5-50-16,9 6-17 15,13 4-10-15,8 0-7 16,19 7 2-16,6 1 2 15,2 0 4-15,-4 1 8 16,-18 3 17-16,-8 0 10 16,-19-1 17-16,-9-3-4 15,-9-6-14-15,-5-8-7 0,-1-15-38 16,7-5-52-16</inkml:trace>
  <inkml:trace contextRef="#ctx0" brushRef="#br2" timeOffset="460558.6207">9351 15659 1543 0,'4'0'294'0,"-1"3"-69"16,8 9-50-16,-6 11-64 16,2 4-27-16,-7 6-44 15,0 0-15-15,-4 1-14 16,-3 1-25-16,7-6-35 15</inkml:trace>
  <inkml:trace contextRef="#ctx0" brushRef="#br2" timeOffset="460708.2204">9341 15439 1573 0,'0'-7'300'0,"-2"-4"-74"15,5 7-202-15,2 7-9 16,2 4-71-16</inkml:trace>
  <inkml:trace contextRef="#ctx0" brushRef="#br2" timeOffset="460946.476">9533 15738 1681 0,'0'19'397'16,"0"19"-141"-16,-3 2-144 15,-4-2-26-15,2-9-33 16,2-8-12-16,9-18-26 16,2-12-6-16,9-13-19 15,4-7-7-15,5-2-8 16,2 1 0-16,2 5 14 16,-2 7 6-16,-5 11 3 15,-3 8 6-15,-8 18 16 16,-2 10 4-16,-6 10 3 15,-3 6-1-15,-1-3 253 0</inkml:trace>
  <inkml:trace contextRef="#ctx0" brushRef="#br2" timeOffset="461405.6417">10191 15344 1516 0,'-27'9'272'15,"-17"8"-77"-15,-9 16-77 0,2 10-17 16,11 14-46-16,7 4-19 16,18 2-22-16,11 4-1 15,20-7-3-15,11-5-3 16,14-5 0-16,10-7-7 16,2-14-21-16,6-1 7 15</inkml:trace>
  <inkml:trace contextRef="#ctx0" brushRef="#br2" timeOffset="461691.8756">10404 15611 1513 0,'-12'-9'233'0,"-17"-10"-117"15,1 10 2-15,1 16-24 16,-5 1-16-16,8 11-45 15,14 1-18 1,6-9-14-16,0-1-3 0,4 36-1 16,12 4 3-16,11-4 2 15,2-23 3-15,4-9 2 16,1-10 4-16,-6-11 9 16,-3-6 2-16,-21-13 5 15,-3 2-1-15,-15 1-12 16,-9 0-4-16,-1 3-25 0,0 1 79 15</inkml:trace>
  <inkml:trace contextRef="#ctx0" brushRef="#br2" timeOffset="461990.0791">10632 15655 1540 0,'-10'-8'290'0,"-16"-5"-93"16,-1 2-35-16,0 6-75 15,3 7-32-15,4 3-34 16,7 10-10-16,6 8-8 16,2 3-3-16,13 10-3 15,5 0 1-15,13-2 4 16,3-4 6-16,5-12 10 15,2-7 3-15,-4-12 5 16,-5-8 0-16,-5-11-3 16,-12-5 0-16,-13-6-24 15,-6-1-15-15</inkml:trace>
  <inkml:trace contextRef="#ctx0" brushRef="#br2" timeOffset="462171.5943">10687 15521 1590 0,'-3'-2'331'0,"2"2"-130"16,5 2-101-16,-4-2-43 16,0 0-42-16,0 0-5 0,8 1 6 15,-2 0-1-15</inkml:trace>
  <inkml:trace contextRef="#ctx0" brushRef="#br2" timeOffset="462369.1259">10788 15355 1517 0,'14'6'277'0,"14"11"-39"16,4 13-86-16,10 15-25 15,-7 8-10-15,-13 13-31 16,-10 3-20-16,-27 8-34 16,-8 4-14-16,-11-6-16 15,0-7-17-15,12-20 142 16</inkml:trace>
  <inkml:trace contextRef="#ctx0" brushRef="#br2" timeOffset="463055.437">11202 15742 1417 0,'4'-1'240'0,"2"-1"-36"16,18 1-60-16,22 2-84 15,10 0-15-15,22 3-22 16,3-4 20-16</inkml:trace>
  <inkml:trace contextRef="#ctx0" brushRef="#br2" timeOffset="463449.3965">11793 15499 1543 0,'-3'5'271'0,"6"6"-76"16,-3 15-129-16,-1 6-25 0,4 14 28 16,-4 2 0-16,-3 4-16 15,5 3 1-15,-6-13-37 16,2-8-2-16,1-19 6 15,2-10 3-15,0-17 3 16,0-11-1-16,0-17-6 16,-10-9-4-16,0-9-4 15,-1-3-3-15,-1-5-2 16,5 2-4-16,4 4-3 16,2 8-3-16,6 14-3 15,9 14-3-15,2 8-5 16,10 9-3-16,17 8 1 15,4 3-29-15,19 8 104 16</inkml:trace>
  <inkml:trace contextRef="#ctx0" brushRef="#br2" timeOffset="463801.0014">11776 15655 1516 0,'8'3'239'0,"14"1"-114"16,8-5-47-16,19-1-40 16,10-2-13-16,8 3-23 15,-1 3-14-15,-13 1-73 16,-10 4-41-16,-23-3-21 15,-3-1 25-15,-11-3 58 16,-10-3 38-16,4 0 82 16,-2 2 27-16,1 0 47 15,0 0 34-15,0 1-2 16,0 0-8-16,-4 12-35 16,-12 44-27-16,17-21-41 15,-5 4-20-15,3 0-4 16,5 0 15-16</inkml:trace>
  <inkml:trace contextRef="#ctx0" brushRef="#br2" timeOffset="464545.5265">12730 15636 608 0,'0'-8'449'15,"3"-4"-65"-15,-6-6-232 16,-4 6 8-16,-4 1 15 16,-18 2-33-16,1 6-16 15,-9 5-57-15,-3 0-31 16,6 6-27-16,7 8-11 0,16-1-6 15,9 7-2 1,22 4-1-16,6-1 3 0,15 3 6 16,-1 3 3-16,-11-6 6 15,-8-3 1-15,-19-3 9 16,-8-4 0-16,-18-10-1 16,-5-4-3-16,-11-10-26 15,2-6-21-15,16-6-122 16</inkml:trace>
  <inkml:trace contextRef="#ctx0" brushRef="#br2" timeOffset="464713.9175">12796 15606 1398 0,'3'4'275'16,"8"6"-23"-16,-7 5-76 15,1 7-26-15,-3 9-73 16,-4-1-22-16,0 4-28 15,-3-2-9-15,3-3-11 0,4-5-28 16,2-13-155-16</inkml:trace>
  <inkml:trace contextRef="#ctx0" brushRef="#br2" timeOffset="464855.5906">12834 15300 1688 0,'-3'-3'360'0,"-4"-2"-223"16,3 5-71-16,1 5-52 16,4 7-31-16</inkml:trace>
  <inkml:trace contextRef="#ctx0" brushRef="#br2" timeOffset="465139.8208">12991 15641 1627 0,'0'14'321'0,"1"24"-194"16,0-1-25-16,-1-7-34 15,1 3-17-15,2-12-24 16,-1-6-5-16,1-7-8 16,4-6-1-16,0-11-3 15,4-2-2-15,6-8-5 0,-1-4-3 16,8 3-1-16,0 1-1 15,1 6-2-15,-2 9 6 16,0 8 23-16,-2 10 11 16,-9 7 21-16,-3 4 0 15,-9 7-14-15,-3 2-11 16,2-2 20-16,0-4 299 16</inkml:trace>
  <inkml:trace contextRef="#ctx0" brushRef="#br2" timeOffset="465543.4509">13646 15374 1440 0,'-20'4'257'0,"-14"5"-42"16,-10 22-64-16,1 11-27 16,-1 11-61-16,3 5-26 15,17 11-28-15,11 2-5 16,21 7-3-16,16-2 0 0,22-15 0 16,5-8 4-16,12-18-5 15,4-7 78-15</inkml:trace>
  <inkml:trace contextRef="#ctx0" brushRef="#br2" timeOffset="465848.6507">13744 15744 1336 0,'-8'-25'224'0,"-6"-23"-104"15,3 0-7-15,21 19-6 16,7 6 5-16,13 12-23 16,6 11-6-16,1 14-38 15,-4 5-14-15,-13 7-10 16,-9 2 9-16,-19 7 5 0,-14 0 1 16,-12 9-3-16,-5-1-11 15,4-12-13-15,9 0-4 16,10-20-5-16,13 0-4 15,10-8-7-15,8-2-3 16,16 4-24-16,2-4-25 16,12 3-174-16</inkml:trace>
  <inkml:trace contextRef="#ctx0" brushRef="#br2" timeOffset="466112.926">14162 15691 1620 0,'-17'-10'354'16,"-3"-8"-133"-16,-12 3-128 16,1 7-37-16,7 8-37 15,-2 10-10-15,11 11-9 16,1 2-1-16,13 9-5 16,2 4 0-16,13 3 1 15,9 2 2-15,5-8 3 16,0-8 0-16,5-10 3 15,-2-11 2-15,-3-12 7 16,-2-7-1-16,-11-13 0 16,-8-5-10-16,-1-1-13 15,-1 0 407-15</inkml:trace>
  <inkml:trace contextRef="#ctx0" brushRef="#br2" timeOffset="466399.7629">14319 15586 1281 0,'-6'0'256'16,"0"0"-114"-16,3 3-68 15,1 4-3-15,4 6-4 16,3-1-6-16,7 2-9 15,6 2-3-15,3-4-15 16,1-5-8-16,-3-6-1 16,-4-2 4-16,-11-8 6 15,-2-3 0-15,-9 1-10 16,-6-3-7-16,-1 3 2 16,1 4 402-16</inkml:trace>
  <inkml:trace contextRef="#ctx0" brushRef="#br2" timeOffset="466607.5416">14495 15460 1424 0,'7'2'233'15,"15"11"-39"-15,-1 7-77 16,2 16-31-16,1 7-1 15,-11 10-2-15,-12 0-17 16,-21 4-30-16,-8 0-17 16,-12-5-30-16,9-1 82 15</inkml:trace>
  <inkml:trace contextRef="#ctx0" brushRef="#br2" timeOffset="467177.1435">12811 16049 982 0,'-13'4'452'16,"-4"4"-257"-16,6-4-46 15,11 5-16-15,28 2-47 16,20-4-25-16,55 4-32 16,25-5-4-16,46-4 5 15,13 1 4-15,10 5-5 16,5 1-1-16,-15 2-14 16,-7 1-6-16,-22-6-3 15,-15 2 0-15,-24-10 30 16,-6 3 28-16</inkml:trace>
  <inkml:trace contextRef="#ctx0" brushRef="#br2" timeOffset="467945.6424">11339 16443 1094 0,'-7'23'300'0,"-5"24"-223"15,12 7-60-15,13-9 8 16,12-6 8-16,15-11 31 16,5-13 9-16,8-13-3 15,-4-8 13-15,-8-18 9 16,-10-3 2-16,-27-11 17 16,-11-2-1-16,-25 2-24 15,-11 1-13-15,-7 12-28 0,-5 0-16 16,17 14-17-16,11 6-1 15,18 6 342-15</inkml:trace>
  <inkml:trace contextRef="#ctx0" brushRef="#br2" timeOffset="468126.1552">11768 16676 1560 0,'3'4'275'0,"-2"0"-129"15,5 4-73-15,-3-3-17 16</inkml:trace>
  <inkml:trace contextRef="#ctx0" brushRef="#br2" timeOffset="468603.3461">11794 16367 1587 0,'6'-4'285'16,"17"-6"-166"-16,7 2-20 16,13 4-32-16,4 4-16 15,-3 3-26-15,-6 8-3 0,-15 6-6 16,-12 2-3-16,-20 9-6 15,-9-1-1-15,-12-8-1 16,-3-1 4-16,12-10-1 16,6-5-2-16,16-1-4 15,9-3-2-15,15 0-2 16,9 1 0-16,10 6 2 16,2 4 0-16,-9 8 3 15,-4 5 8-15,-28 4 18 16,-11 2 5-16,-18 3 12 15,-12-4-4-15,-7-6-13 16,-2-8-4-16,6-11-15 16,6-7-20-16,17-11-32 15</inkml:trace>
  <inkml:trace contextRef="#ctx0" brushRef="#br2" timeOffset="469504.3561">14920 16079 1479 0,'7'6'221'15,"12"-6"-97"-15,9-2-15 16,17 2-40-16,3-7-18 16,10 8-38-16,1 3-7 15,-9-4-28-15,-4 4-47 0,-17-4-130 16</inkml:trace>
  <inkml:trace contextRef="#ctx0" brushRef="#br2" timeOffset="469737.7317">15046 16215 1512 0,'10'0'279'16,"1"0"-51"-16,13 0-113 15,5 0-3-15,10 0-41 16,11 2-17-16,-2 2-23 0,0-1-9 16,-8 1-40-16,-11-2-13 15</inkml:trace>
  <inkml:trace contextRef="#ctx0" brushRef="#br2" timeOffset="471111.3543">7472 17089 1554 0,'4'2'299'0,"4"-1"-88"0,16 3-95 15,10-4-21-15,21 2-47 16,5-1-21-16,1-2-12 16,-6 1-18-16,-14-1 228 15</inkml:trace>
  <inkml:trace contextRef="#ctx0" brushRef="#br2" timeOffset="471332.1883">7525 17249 1551 0,'13'0'300'0,"13"-3"-49"0,15 0-104 16,14 3-58-16,1-1-22 15,8 6-20-15,-11-4 30 16</inkml:trace>
  <inkml:trace contextRef="#ctx0" brushRef="#br2" timeOffset="474114.825">8238 17186 1062 0,'-8'0'388'0,"-6"-1"-216"16,11 1-80-16,5 1-2 0,17 0 4 15,2-2-2-15,18-6-21 16,5-3-11-16,-1-10-16 16,-1-9-5-16,-13 4-4 15,-6-6 3-15,-15 2 6 16,-4 11 7-16,-8 2 9 16,0 19-2-16,-9 9-10 15,0 9-12-15,-1 21-24 16,0 7-6-16,8 23-7 15,6 7-2-15,2 4 3 16,7-8 1-16,8-17-1 16,3-14-16-16,7-29-31 15,-1-11-161-15</inkml:trace>
  <inkml:trace contextRef="#ctx0" brushRef="#br2" timeOffset="474473.9858">8666 17044 1640 0,'4'5'317'16,"10"5"-191"-16,10 3-48 16,19 4-14-16,3-3-4 0,4-5-23 15,-1-4-6 1,-8-10-7-16,-4 0-2 0,-13-7-1 15,-6-3-2-15,-16-3-6 16,-2 6-7-16,-15-1-7 16,-2 10-2-16,-5 7-4 15,-9 0-1-15,8 14-3 16,1 6-1-16,5 18 2 16,12 5 4-16,3 15 6 15,5 3 3-15,13 1 4 16,1-4-2-16,5-11 1 15,-4-9 0-15,-7-20-6 16,0-3-16-16,-8-19-37 16,-2-5-319-16</inkml:trace>
  <inkml:trace contextRef="#ctx0" brushRef="#br2" timeOffset="474610.1426">8687 17301 1444 0,'0'2'237'16,"7"5"-22"-16,2-1-34 15,26 6-53-15,2-8-4 16,16-3-53-16,13-1-24 16,-1-2-15-16,6-3 19 15</inkml:trace>
  <inkml:trace contextRef="#ctx0" brushRef="#br2" timeOffset="475252.4851">9487 16985 1573 0,'5'14'260'0,"2"6"-153"16,-4 10-70-16,-2 1-9 15,-4 0-7-15,0-2-3 16,-1-11-2-16,4-2-1 0,2-13 0 16,5-6-1-16,7-13 0 15,1-8-1-15,13-7-2 16,1-3 12-16,4 11 25 15,-1 5 6-15,-2 13 2 16,-6 11-12-16,-9 7-24 16,-3 6-1-16,-13 2-5 15,1 0-1-15,-2-3-4 16,-3-9 0-16,5-5-1 16,1-9-1-16,3-15-4 15,4-1-2-15,4-2-3 16,10 4-1-16,-3 7-2 15,-2 4 1-15,0 12 1 16,-11 1 3-16,6 17 3 16,-2 4 2-16,-10 3 0 15,1 3 6-15,-2-4-34 16,0-4-96-16</inkml:trace>
  <inkml:trace contextRef="#ctx0" brushRef="#br2" timeOffset="475492.2904">9392 17320 1586 0,'-2'-2'318'0,"12"1"-102"16,12-1-88-16,28 1-56 15,18 1-1-15,25-4-16 16,2 3-10-16,3-1-18 16,-3 1-18-16,-6 1-25 15,-4 0-26-15</inkml:trace>
  <inkml:trace contextRef="#ctx0" brushRef="#br2" timeOffset="475971.5038">9789 17564 1052 0,'-11'-7'418'15,"-9"-7"-203"-15,-12 6-72 16,-8 0 13-16,-4 7-52 15,0 6-19-15,9 0-45 16,9 7-13-16,12-2-16 16,8 2 3-16,26 8 5 15,5-6 2-15,24 12 8 16,0-3 6-16,-12 2 5 16,-3 9 3-16,-32-2 0 15,-9 2-6-15,-27-9-6 16,-8-8 1-16,-4-21-17 15,3-8-15-15,14-12-63 0,9-5-34 16,16 1-68-16,5 2-119 16</inkml:trace>
  <inkml:trace contextRef="#ctx0" brushRef="#br2" timeOffset="476335.1342">9897 17552 1459 0,'-4'-6'225'0,"4"-9"-64"16,4 0-28-16,7 5-19 15,8 5-1-15,1 5-28 16,6 3-22-16,-3 6-34 16,-8 0-7-16,-12 9-7 15,-10 0 1-15,-16-2-3 16,0 9-2-16,-1-7-8 16,8-1-3-16,11-3-8 15,5-8 1-15,14 0 1 16,2-3 3-16,13-2 4 15,2-1 2-15,6 1 0 16,0 3 31-16,-5-3 194 0</inkml:trace>
  <inkml:trace contextRef="#ctx0" brushRef="#br2" timeOffset="482665.7618">10851 17281 1547 0,'-1'0'258'0,"-1"10"-124"16,-1 8-33-16,1 26-47 15,2 14-3-15,-2 10-25 16,2 4-11-16,6-4-6 16,-5-3 3-16,1-14-55 15,3-3-81-15</inkml:trace>
  <inkml:trace contextRef="#ctx0" brushRef="#br2" timeOffset="482959.6817">10632 17616 1501 0,'-1'-2'222'0,"1"3"-102"0,9-4-54 16,12 3-12-16,20 0 7 15,3-5 3-15,10-9-13 16,6 0-5-16,-4-5-11 16,2 1-12-16,-6 4-11 15,-14-7 0-15,-11 10-1 16,-17-1 6-16,-13 10-3 16,-6 10-1-16,-23 7 0 15,-6 4-8-15,-16 8-2 16,0 1-1-16,2 0-1 15,3 2-1-15,9-9-57 16,4-2-54-16</inkml:trace>
  <inkml:trace contextRef="#ctx0" brushRef="#br2" timeOffset="483126.2346">10692 17465 1534 0,'6'-1'255'15,"9"-4"-94"-15,7 10-80 16,13 19-38-16,5 0 1 16,10 13 6-16,6 8-5 15,-9 0 8-15,1 8-34 16</inkml:trace>
  <inkml:trace contextRef="#ctx0" brushRef="#br2" timeOffset="484210.2073">13783 2230 1614 0,'2'-6'322'0,"5"-4"-174"0,-3 5-5 16,-2 16-31-16,4 15-13 16,-3 22-22-16,3 13-11 15,-4 7-19-15,-3-3-16 16,1-3-18-16,0-8-10 15,2-11-58-15,5-5-37 16,-2-26-152-16</inkml:trace>
  <inkml:trace contextRef="#ctx0" brushRef="#br2" timeOffset="484548.3093">13672 2449 1371 0,'-2'-5'230'0,"-2"-8"-53"16,8 5 9-16,3 5-54 16,8-2 13-16,9 5-43 15,9-1-21-15,17 0-27 16,3-4-20-16,7-2-20 16,-5-2-4-16,-9 0-5 15,-6-1-5-15,-24-2-14 16,-9 2-4-16,-15-2-6 15,-10 2 5-15,-5 3 10 16,-1 2 4-16,-6 10 1 16,-1 4 0-16,-1 10-1 0,-2 6 0 15,1 0 1-15,3 3-1 16,4 2-5-16,8-1-1 16,7 1-21-16,0-6-12 15,9-7-84-15,2-3-75 16</inkml:trace>
  <inkml:trace contextRef="#ctx0" brushRef="#br2" timeOffset="484713.8597">13657 2351 1074 0,'3'-10'384'0,"-2"-10"-205"16,6 5-4-16,1 9-22 16,2 6-20-16,12 10-42 15,3 4-26-15,18 13-21 16,4 3-3-16,10 8-9 15,7 4-3-15,-1-6-15 16,-5 0 4-16</inkml:trace>
  <inkml:trace contextRef="#ctx0" brushRef="#br2" timeOffset="502646.2499">14653 2731 971 0,'4'11'448'0,"7"7"-252"16,-3-4-6-16,15-8-20 15,4-6-32-15,5-15-25 16,4-11-18-16,0-12-33 16,-4-7-12-16,-3-8-20 15,-2 0-9-15,-7-6-9 16,-6-5-2-16,-10-3-1 16,-4 1 0-16,-6 15 0 15,-4 13 5-15,-2 22 9 16,-1 11 1-16,6 15-7 15,-1 5-10-15,14 18-13 16,6 10-3-16,10 19 1 0,13 11 1 16,5 0 4-16,-2-3 1 15,5-11 9-15,-10-13-20 16,-1-14-61-16,-4-8-40 16,-11-19-379-16</inkml:trace>
  <inkml:trace contextRef="#ctx0" brushRef="#br2" timeOffset="502822.3291">14967 2603 1492 0,'24'1'251'15,"14"-1"-84"-15,14 4-87 16,-1 3-27-16,-12 2-35 15,-8 5-52-15</inkml:trace>
  <inkml:trace contextRef="#ctx0" brushRef="#br2" timeOffset="502987.242">14694 2456 1776 0,'-8'0'425'0,"-7"0"-265"16,1 4-73-16,20 7-63 16,5-1-14-16,20 3-17 0,14 3-65 15</inkml:trace>
  <inkml:trace contextRef="#ctx0" brushRef="#br2" timeOffset="503389.9016">15455 2753 1660 0,'12'-1'362'15,"10"2"-179"-15,3-1-93 16,2-2-25-16,-3-5-30 16,-5-7-11-16,-4-3-8 15,-6-5-1-15,-13-2-4 16,-5-1-2-16,-12 7-6 16,-3 8-3-16,-6 10-3 15,1 5-1-15,1 13 6 16,1 2 4-16,9 11 3 15,3 3 0-15,11 4-3 0,4 2-1 16,13 5-3-16,4-4 1 16,9 5 0-16,-3-14 0 15,-1-5 7-15,-1 1-19 16,-8-20-76-16,6 6-41 16</inkml:trace>
  <inkml:trace contextRef="#ctx0" brushRef="#br2" timeOffset="503784.2116">16034 2663 1148 0,'4'-6'336'0,"6"-3"-176"15,-1 3-4-15,-7 11-3 16,-4 5-5-16,-15 11-6 16,-13 4-15-16,-11 5-50 15,-5 2-21-15,-4-6-28 16,5-3-9-16,9-16-12 15,5-7-2-15,12-14-6 0,0-4-4 16,15-6-5-16,4-2 0 16,11 4-1-16,5 2 1 15,10 13 7-15,1 5 3 16,6 13 5-16,1 7 3 16,2 13-4-16,-4 6 23 15,-2 5 318-15</inkml:trace>
  <inkml:trace contextRef="#ctx0" brushRef="#br2" timeOffset="504453.5797">17182 2788 1047 0,'2'-5'425'15,"1"-9"-199"-15,-3-1-33 16,0-3-52-16,-5-4-18 0,-5 2-20 15,5 3-12-15,-9 1-27 16,-5 2-12-16,-1 9-23 16,-6 4-12-16,-6 10-17 15,3 8-4-15,1 7-7 16,2 3-1-16,19 10-2 16,5 4 1-16,20 1 3 15,4-5 2-15,15-13 2 16,4-9 3-16,0-16-27 15,1-8-14-15,-6-12-18 16,-5-4-1-16,-16-6 31 16,-7 2 15-16,-10 4 34 15,-5 3 16-15,-4 7 21 16,-2 7 10-16,0 8 1 16,6 7-9-16,6 10-19 0,3 2-13 15,13 9-15-15,2 2-4 16,8 0-4-16,1-2 7 15,1-6-17-15,-3-8-57 16</inkml:trace>
  <inkml:trace contextRef="#ctx0" brushRef="#br2" timeOffset="504890.9037">16991 2509 1449 0,'3'0'234'0,"2"-3"-38"16,12 2-56-16,14 0-62 15,7 1-3-15,18-1-36 16,1-4-9-16,0 5-19 16,-2-4-3-16,-12 5-1 15,-6 1-1-15,-13-1 0 16,-7 0-11-16,-9-6-35 16,-5-5-14-16,-6-3-4 0,-4-4 13 15,-6 0 30-15,-1 3 15 16,3 4 14-16,1 3 3 15,8 9 14-15,2 5 7 16,6 9 2-16,3 7 5 16,4 2-1-16,1 0 0 15,-5-7-12-15,-2-3-4 16,-4-5 33-16,2 0-111 0</inkml:trace>
  <inkml:trace contextRef="#ctx0" brushRef="#br2" timeOffset="505252.9329">17788 2730 1541 0,'11'0'253'16,"16"-1"-130"-16,11-3-48 16,16 2-40-16,-1-3-15 15,3 3-11-15,-3 2 9 0,-13 1-88 16</inkml:trace>
  <inkml:trace contextRef="#ctx0" brushRef="#br2" timeOffset="505489.304">18121 2858 2553 0,'19'0'15'15,"12"0"45"-15</inkml:trace>
  <inkml:trace contextRef="#ctx0" brushRef="#br2" timeOffset="506387.2373">17789 2889 1388 0,'-8'1'235'0,"-5"2"-56"16,9-2 5-16,13-1-44 16,13 1-5-16,23 3-47 15,16 6-19-15,13-6-23 16,4-4-2-16</inkml:trace>
  <inkml:trace contextRef="#ctx0" brushRef="#br2" timeOffset="506984.7676">18807 2748 1320 0,'4'-2'256'15,"2"-8"-84"-15,1-2-13 0,-3 1-47 16,-3-7-21-16,-3 2-16 16,-8-2-7-16,-8-5-19 15,-6 5-10-15,-11 2-19 16,-1 5-5-16,-5 14-12 16,2 3-5-16,5 12-7 15,6 9-4-15,13 9-1 16,5 8 1-16,10 4 2 15,5-3 3-15,16-5 3 16,3-9 2-16,12-11 0 16,2-11 2-16,-4-17-14 15,0-7-17-15,-3-15-19 16,-4-2 0-16,-6-3 13 16,-3 3 24-16,-13 7 13 15,-1 4 15-15,-7 14 33 0,-2 7 11 16,-3 9 20-16,2 7-16 15,7 9-30-15,6 2-13 16,13 3-17-16,4 0-1 16,9 5-14-16,4-4-18 15</inkml:trace>
  <inkml:trace contextRef="#ctx0" brushRef="#br2" timeOffset="507262.0886">19046 2878 1564 0,'4'3'313'15,"7"2"-89"-15,5 8-115 16,2 6-28-16,5 4-37 16,-2 1-15-16,-2 2-14 15,-1-7-6-15,-2 0-34 16,-1-7-31-16,1-6-100 16</inkml:trace>
  <inkml:trace contextRef="#ctx0" brushRef="#br2" timeOffset="507410.6881">19268 2886 1607 0,'-11'8'354'15,"-15"8"-112"-15,-1 1-66 16,-4 2-89-16,1 6-27 0,-2 5-38 16,7-1-4-1,5 0 352-15</inkml:trace>
  <inkml:trace contextRef="#ctx0" brushRef="#br2" timeOffset="507826.1714">19603 2632 1564 0,'-3'9'308'0,"-3"5"-97"0,-4 13-110 16,2 6-25 0,-2 7-34-16,6 6-12 0,8-4-13 15,6-3-4-15,8-13-8 16,3-10 8-16,2-15-34 15,-3-3-31-15</inkml:trace>
  <inkml:trace contextRef="#ctx0" brushRef="#br2" timeOffset="507973.7684">19582 2548 1458 0,'-1'-2'210'0,"1"0"-103"16,-3-1-23-16</inkml:trace>
  <inkml:trace contextRef="#ctx0" brushRef="#br2" timeOffset="508321.824">19483 2291 1536 0,'8'2'227'0,"3"-2"-137"16,16 5-13-16,10-2 9 15,2 1-14-15,14 1-31 16,1 0-17-16,3 0-12 15,-4-7-2-15,-8 0-4 16,-10-4-11-16,-15-7-8 16,-5 1-1-16,-13-4 1 15,-1 1 11-15,5 4 1 16,1 6 0-16,0 5 1 16,4 9 2-16,-5 8 5 15,3 4 2-15,-4 3 9 16,-1 3 4-16,-4-3 6 15,-5-2-2-15,0-7 34 16</inkml:trace>
  <inkml:trace contextRef="#ctx0" brushRef="#br2" timeOffset="508738.6766">20344 2602 1542 0,'4'7'265'16,"3"10"-94"-16,7 10-112 15,-2 6-13-15,-2 10-9 16,0 1-3-16,-1 2-8 0,-4-4-5 16,-1-8-23-16,-4-9-27 15</inkml:trace>
  <inkml:trace contextRef="#ctx0" brushRef="#br2" timeOffset="508888.2717">20176 2789 1600 0,'9'1'320'0,"23"1"-149"16,13-1-30-16,20-2-51 15,5-3-27-15,1-2-22 16,-4 0-6-16</inkml:trace>
  <inkml:trace contextRef="#ctx0" brushRef="#br2" timeOffset="509561.7337">21132 2849 942 0,'7'-5'436'15,"4"-5"-255"-15,0-5-99 16,0-3-6-16,-3-3-13 16,-3 0 2-16,-9-3 9 15,-5 1-4-15,-14-2-15 16,-7 2-10-16,-6 8-14 15,-5 6 0-15,5 11-11 16,2 6-6-16,5 11-14 16,10 2-4-16,10 11-7 15,6 7-2-15,14 7 4 16,1-1 1-16,12-6 5 16,6-4 0-16,6-21 2 15,5-5-3-15,-7-15-26 16,-2-9-6-16,-6-10-18 15,-3-7 2-15,-6-3 27 0,-6-3 8 16,-9 2 42-16,-6 4 17 16,-7 10 30-16,0 8 15 15,-1 15-11-15,3 6-17 16,4 13-36-16,3 4-11 16,10 8-10-16,7 8-1 15,9 0 1-15,5-1 4 16,0-10-31-16,-1-5-35 0</inkml:trace>
  <inkml:trace contextRef="#ctx0" brushRef="#br2" timeOffset="509920.1365">21421 2846 1424 0,'-4'3'229'0,"5"6"-71"15,-1 1-28-15,0 5-63 16,16 4-24-16,-1-4-22 16,7 0-5-16,0-14-3 15,-7-2 1-15,1-11 2 16,-5-4 1-16,-3-5-1 16,-2-1-1-16,-4 4-5 15,-1 3 0-15,-1 13 2 0,0 6 5 16,-5 15 1-16,5 10-2 15,0 11-9-15,3 3-6 16,0 6 7-16,-5 3 7 16,-14 3 69-16,-6 3 11 15,-6-4 7-15,-2-5 4 16,-1-15-67-16,-2-13-5 16,5-22-18-16,-1-17-25 15,19-18-64-15,13-8-21 0</inkml:trace>
  <inkml:trace contextRef="#ctx0" brushRef="#br2" timeOffset="510384.9763">21973 2562 1716 0,'0'-3'389'0,"1"-1"-229"16,-1 1-59-16,0 3-74 15,0 0-18-15,-1 0-56 16,0 0-82-16</inkml:trace>
  <inkml:trace contextRef="#ctx0" brushRef="#br2" timeOffset="510661.6109">22007 2738 1448 0,'-2'6'219'0,"2"11"-79"0,1 7-24 16,10 13-31-16,0 8 0 15,-3 9 3-15,-7 1 8 16,-4 1-4-16,-5-3-20 16,-7-2-20-16,-4-5-9 15,-1-9-15-15,-3-5-2 16,-5-15-4-16,3-5 0 16,-1-21-34-16,4-12-36 0,7-17 227 15</inkml:trace>
  <inkml:trace contextRef="#ctx0" brushRef="#br2" timeOffset="511167.4629">21795 2256 1163 0,'-3'-1'342'16,"-4"-1"-142"-16,7 1-101 16,0 1-63-16,9 2-6 0,21 6-2 15,52 9-1-15,-23-14-7 16,-2-5-7-16,6-2-4 16,-8-3-8-16,-18-5-31 15,-7 3-9-15,-20-7-7 16,-6 3 7-16,-8-2 34 15,-4 0 5-15,0 7 3 16,4 4 1-16,0 4 18 16,4 4 5-16,4 7 10 15,2 5 5-15,7 7 7 16,0 1 3-16,-3 6 4 16,-3-3 8-16,-7-3-21 15,0-1-6-15,-5-7 81 16</inkml:trace>
  <inkml:trace contextRef="#ctx0" brushRef="#br2" timeOffset="512148.1737">17723 3691 1449 0,'10'2'223'16,"3"0"-41"-16,21 3-126 15,9-3-9-15,12-1-20 16,4-1-10-16,-6-5-5 16,-6 1-50-16</inkml:trace>
  <inkml:trace contextRef="#ctx0" brushRef="#br2" timeOffset="512377.4135">17763 3883 1528 0,'8'1'284'0,"10"0"-50"0,20-1-114 16,13-7-7-16,10-5-43 16,-5-1-26-16,-3 1-24 15,-5 4-2-15,-9 5 379 16</inkml:trace>
  <inkml:trace contextRef="#ctx0" brushRef="#br2" timeOffset="514242.3233">18658 3815 878 0,'-10'-6'478'16,"-11"-11"-281"-16,3-5-40 16,6-9-40-16,8-4-27 15,17-2-42-15,9 0-13 16,21 7 27-16,7 4 10 15,6 21 17-15,2 8-1 16,-16 20-27-16,-10 12 3 16,-32 11-6-16,-18 11-5 15,-26 3-11-15,-7 0-12 0,-2-7-12 16,1-10-4-16,15-20-5 16,4-12-5-16,18-13-17 15,9-4-6-15,7-3-7 16,4 2 2-16,8 0 7 15,4 6 4-15,4 1 4 16,5 1 1-16,2 16 4 16,-2-7 2-16,5 6 3 15,0 0-33-15</inkml:trace>
  <inkml:trace contextRef="#ctx0" brushRef="#br2" timeOffset="514842.3713">19230 3740 642 0,'5'0'332'15,"5"0"-87"-15,-1-2-97 16,2-2-69-16,-2-3-27 16,0-3 1-16,-1-2 4 15,0 0 26-15,-1-3 10 0,-3-3 23 16,-4 3 8-16,-11-5-10 16,-7-2 8-16,-13 3-18 15,-3 2-18-15,-4 10-32 16,1 9-17-16,9 11-30 15,-1-1-9-15,15 12-8 16,5 0-3-16,11 3-2 16,14 4 1-16,7-7 3 15,8-3 1-15,7-10 3 16,-2-5 0-16,0-7-2 16,-6-7 0-16,-7-4 1 15,-5-1 4-15,-8 1 4 16,-4 0 2-16,-2 5 2 15,-5 2-1-15,1 5-4 16,1 9-1-16,-1 7-4 0,3 5 1 16,3 12 2-16,-1 4-1 15,-1 7 2-15,-2 1 1 16,-9 3 13-16,-6-2 12 16,-14-9 15-16,-1-1 5 15,-7-14-1-15,0-9-5 16,4-11-14-16,1-11-5 15,10-18-17-15,2-6-16 0,18-9-39 16,10 1 159 0</inkml:trace>
  <inkml:trace contextRef="#ctx0" brushRef="#br2" timeOffset="515427.7337">19656 3855 1452 0,'-5'12'264'16,"-1"13"0"-16,-2 9-150 16,2 2-23-16,4 7-42 15,1-6-14-15,1-6-21 16,6-3-4-16,3-13-6 16,6-5-1-16,10-8-3 15,-1-6-24-15,4-9-102 16,-4-6-117-16</inkml:trace>
  <inkml:trace contextRef="#ctx0" brushRef="#br2" timeOffset="515592.2997">19618 3727 1610 0,'1'-1'288'0,"7"-1"-203"15,0 2-44-15,5 1-20 16,3-1-32-16</inkml:trace>
  <inkml:trace contextRef="#ctx0" brushRef="#br2" timeOffset="515949.977">19594 3584 1429 0,'7'0'198'0,"13"-2"-76"16,8 3-45-16,18-1-26 0,6-2-5 15,10 2-31-15,-7-5-6 16,-6 3-4-16,-12 0-1 15,-16-2-9-15,0 4-18 16,-12-6-7-16,1-1 1 16,-14 1 12-16,-2-5 23 15,-2 3 22-15,-1 1 18 16,8 6 28-16,-7-2 1 16,9 9 3-16,5 8-8 15,0 0-23-15,3 8-4 0,-7-1-10 16,-2-2-8-16,0-1-6 15,5-3 386-15</inkml:trace>
  <inkml:trace contextRef="#ctx0" brushRef="#br2" timeOffset="517154.4423">20353 3838 1318 0,'2'-5'270'15,"2"-5"-79"-15,-1 6-33 16,-3 6-14-16,3 13-32 16,-2 13-11-16,3 19-32 15,1 3-16-15,7 7-19 16,-7-9-9-16,4-6-34 16,3-3-37-16,-14-13-123 15</inkml:trace>
  <inkml:trace contextRef="#ctx0" brushRef="#br2" timeOffset="517328.5521">20195 3980 1622 0,'9'2'326'15,"19"-3"-164"-15,10 2-42 16,19-1-45-16,6-1-21 15,2-6-19-15,0 2-10 16</inkml:trace>
  <inkml:trace contextRef="#ctx0" brushRef="#br2" timeOffset="517751.3496">20984 3945 1209 0,'3'-16'297'0,"5"-21"-140"0,1-4-6 16,-2-11-10-16,-5-6-17 16,0 8-29-16,-6 4-1 15,4 24-6-15,3 16-17 16,-2 16-23-16,2 12-15 15,-2 15-33-15,3 12 1 16,4 17 11-16,1 3 4 16,4 4 7-16,-5-11 2 0,0-16-9 15,2-9-20-15,2-17 361 16</inkml:trace>
  <inkml:trace contextRef="#ctx0" brushRef="#br2" timeOffset="518141.8818">21132 3678 1522 0,'5'-3'255'0,"15"3"-83"15,11 0-66-15,23 5-47 16,6 0-2-16,-5-4-27 0,1 1-10 16,-17-4-9-16,-5-3 0 15,-5-3-1-15,-9-3 0 16,-10 1 0-16,-8-1-2 16,-11 4-1-16,-8-2-2 15,-2 9-5-15,-2 1-1 16,7 10-6-16,8 11-1 15,0 7 0-15,5 11 4 0,-2 12 1 16,1 8 6 0,6 4 2-16,1-4 2 0,6-11 0 15,-3-11-1-15,-1-11-39 16,-2-12-22-16,-4-8-68 16</inkml:trace>
  <inkml:trace contextRef="#ctx0" brushRef="#br2" timeOffset="518316.9445">21266 3919 1488 0,'8'2'270'16,"5"3"-51"-16,18-3-76 16,13-1-4-16,15-3-42 15,5-3-20-15,2 0-35 16,-4-3-9-16,-3 1 218 15,-3 2-748-15</inkml:trace>
  <inkml:trace contextRef="#ctx0" brushRef="#br2" timeOffset="518708.4684">22010 3816 1547 0,'-3'-6'317'0,"-1"-2"-71"16,-2 5-91-16,1 2-120 15,2 3-22-15,3 0-80 0,-1-2-103 16</inkml:trace>
  <inkml:trace contextRef="#ctx0" brushRef="#br2" timeOffset="518929.8739">22002 3976 1399 0,'-3'9'260'0,"0"15"-23"0,2 4-83 16,-2 5-19-16,6 9-37 16,0 2-23-16,4 6-37 15,-2 4-11-15,-6 0-10 16,-4-2 2-16,-9-6 2 16,-7-9 1-16,-3-11-3 15,-1-4-12-15,-9-19-41 16,-1-10-12-16</inkml:trace>
  <inkml:trace contextRef="#ctx0" brushRef="#br2" timeOffset="519427.1386">21883 3588 1485 0,'7'0'234'16,"9"1"-87"-16,7-1-74 15,13 4-10-15,9-4-18 16,2-1-7-16,5-1-18 16,-5-3-8-16,-8 5-9 15,-6 0-3-15,-17 2-24 16,-6-2-25-16,-13-4-45 15,-5-5-8-15,-10-5 28 16,-1 1 29-16,1 0 56 16,5 4 17-16,7 4 10 15,5-1 9-15,5 8 9 16,4 5 0-16,5 8 9 16,0 6 5-16,-3 2-11 0,-2 0-11 15,-3 1-2-15,-2-5 1 16</inkml:trace>
  <inkml:trace contextRef="#ctx0" brushRef="#br2" timeOffset="520097.1684">22888 3651 1478 0,'4'1'228'0,"6"5"-83"0,-1 3-47 16,1 11-39-16,-7 1-11 15,-4 4-11-15,-4 3 2 16,-7-8-4-16,0-3-2 16,7-8-15-16,-4-8-7 15,18-8-11-15,9-3-2 16,-3-15-3-16,9 0-3 0,-1-3 3 16,-2 4 3-1,5 10 6-15,-2 5 7 0,-5 11 11 16,-5 5 8-16,-10 9 6 15,-3 4-2-15,-7 4-8 16,-3-1-6-16,3-3-10 16,-1-5-2-16,9-9-6 15,6-5-2-15,8-13-5 16,7-5-2-16,-1-14 4 16,2-1 0-16,3 4 2 15,-3 4 1-15,-1 10 2 16,-1 9 1-16,-8 10 0 15,-4 6-1-15,-3 17-1 16,-3 4 0-16,-9 6-10 16,0 3-26-16</inkml:trace>
  <inkml:trace contextRef="#ctx0" brushRef="#br2" timeOffset="520348.279">22820 4024 1530 0,'9'-2'267'0,"17"1"-38"15,7-2-109-15,31 2-44 16,5-4 1-16,16 0-45 15,5 0-12-15,-12 1-15 16,0 4-30-16,-30-1-84 16</inkml:trace>
  <inkml:trace contextRef="#ctx0" brushRef="#br2" timeOffset="520731.1854">23106 4269 1408 0,'-8'-3'235'16,"-9"-2"-54"-16,-4 3-17 0,5 5-55 16,-1 4-10-16,7 6-28 15,8 3-14-15,6 6-18 16,8 4-11-16,8 9-14 16,-2-2-1-16,-9 2-3 15,-4-2 6-15,-15-8 12 16,-8 1 7-16,-10-16 0 15,-5-6 1-15,6-11-15 16,1-13-9-16,12-6-43 16,14 1-30-16,7-9 37 15</inkml:trace>
  <inkml:trace contextRef="#ctx0" brushRef="#br2" timeOffset="521060.8425">23293 4205 1501 0,'8'-3'262'0,"5"2"-67"16,3-1-73-16,0 2-5 15,-1 1-37-15,-1 1-25 16,-4 4-27-16,2 0-6 0,-9 4-5 16,-4 4 4-16,-9 4 11 15,-7 4 3-15,4-2-3 16,0-1-2-16,12-7 0 16,8-3-2-16,11-9-6 15,9-2-5-15,11-3-15 16,1-3-18-16,-2 4-44 15</inkml:trace>
  <inkml:trace contextRef="#ctx0" brushRef="#br2" timeOffset="527320.3615">13734 4113 1435 0,'-3'0'229'0,"1"9"-47"16,2 9-12-16,-4 23-49 15,4 16-13-15,-1 26-17 16,-4 11-16-16,0 3-25 16,-1-7 5-16,1-21-32 15,3-16-6-15,7-19-3 16,3-9-12-16,8-17-47 15,-2-8-307-15</inkml:trace>
  <inkml:trace contextRef="#ctx0" brushRef="#br2" timeOffset="527910.5412">14242 4579 1219 0,'1'-3'298'0,"3"-4"-140"16,-2-6-19-16,1 3-30 16,-3-2-13-16,-6-7-18 15,3-1 3-15,-11-1-17 16,-4-2-9-16,-10 12-14 15,-6 4-8-15,-2 15-14 16,0 9-9-16,2 9-13 16,9 0-3-16,14 1-4 15,8-3-1-15,17 2 1 16,6 0 3-16,11-10 2 16,3-1 2-16,1-15 3 15,1-4 2-15,-4-6-3 0,-2-4-10 16,-6-3-17-16,-4-4-9 15,-9 0-12-15,-5 1 11 16,-6 5 20-16,-7 5 18 16,-2 11 39-16,-3 1 8 15,8 15 4-15,-2 0-13 16,12 5-22-16,6 3-9 16,6-6 5-16,6 3-15 15,-1-7-90-15</inkml:trace>
  <inkml:trace contextRef="#ctx0" brushRef="#br2" timeOffset="528400.3554">14040 4244 1455 0,'1'-1'240'0,"0"-3"-51"16,15 4-87-16,4 2-30 15,13 2-18-15,16 4 0 16,2-5-23-16,7 2-5 16,0 0-19-16,-4-5-29 15,-3 0-71-15,-13-5-23 16,-11 0-77-16,-11-2 23 16,-15-2 50-16,-6 1 8 15,-11-7 80-15,-2 4 58 0,-2-2 62 16,5-1-3-16,5 7 16 15,5 4-8-15,8 4-23 16,4 6 0-16,10 4-25 16,-1 3 8-16,1 6 3 15,-3-4 2-15,-8 1 1 16,-6-1-13-16,-5-2-22 16,-1 1 410-16</inkml:trace>
  <inkml:trace contextRef="#ctx0" brushRef="#br2" timeOffset="528850.1601">14746 4073 1313 0,'-3'-2'271'0,"2"2"-71"15,1 10-22-15,0 11-79 16,-1 9-17-16,3 19-12 16,-1 4-6-16,2 24-1 15,-1 3 1-15,-4 2-16 16,-2-1-13-16,2-19-14 15,2-5-7-15,0-22-7 16,1-8 0-16,8-13-7 16,2-12 47-16</inkml:trace>
  <inkml:trace contextRef="#ctx0" brushRef="#br2" timeOffset="529298.4905">15124 4452 1488 0,'2'3'251'0,"6"0"-68"0,4-1-47 16,15 1-59-16,9-3-17 16,17 0-35-16,3-6-8 15,0 1-40-15,-2 5-34 16</inkml:trace>
  <inkml:trace contextRef="#ctx0" brushRef="#br2" timeOffset="529498.5059">15162 4562 1437 0,'12'2'264'16,"7"2"-5"-16,19-2-118 16,10-1-17-16,9 0-56 15,4-1 3-15,-3 0-21 16</inkml:trace>
  <inkml:trace contextRef="#ctx0" brushRef="#br2" timeOffset="530090.6348">15932 4367 1286 0,'-4'-5'263'0,"4"10"-121"16,5 10-37-16,8 22-49 15,10 14 4-15,6 9 21 16,-6 2 3-16,0 1-12 15,-10-2-8-15,-4-6-33 16,6-9-9-16,-6-20 5 0,1-10 7 16,-2-24 6-16,-7-12 1 15,4-17-11-15,0-9-7 16,-2-14-8-16,2 0-2 16,-12-20 8-16,3-9 2 15,3 1-2-15,-7-4 2 16,10 21-12-16,3 13-9 15,1 21-3-15,3 12-7 16,7 20-57-16,-6 8 72 0</inkml:trace>
  <inkml:trace contextRef="#ctx0" brushRef="#br2" timeOffset="530659.7572">16159 4132 1673 0,'-7'-4'298'0,"1"2"-278"16,7 2-23-16,12 0-12 15,11 4-1-15,17-7-2 16,17-4 13-16,47 0 36 16,29 1 16-16,54 3 16 15,18 2-5-15,30 7-23 16,-1-2-25-16,-13 5-80 16,-12 3-18-16,-43-4 4 15,-19 3 18-15</inkml:trace>
  <inkml:trace contextRef="#ctx0" brushRef="#br2" timeOffset="531475.3175">18155 4170 996 0,'0'0'456'0,"-6"-6"-263"16,0 10-26-16,-3 5 2 15,2 13-59-15,7 9-13 16,7 13-36-16,3-2-15 16,9-2 58-16</inkml:trace>
  <inkml:trace contextRef="#ctx0" brushRef="#br2" timeOffset="532189.322">16267 4527 1344 0,'1'-10'235'0,"8"-12"-82"0,3-2-17 16,11 0-24-16,5-2-7 16,9 10-14-16,3 10-11 15,2 16-31-15,-9 7-20 16,-16 16-10-16,-14 2 2 15,-24 3-1-15,-4 8-2 16,-16-9-7-16,0 0-4 16,4-7 0-16,3-9-3 15,15-8-14-15,4-5-10 16,15-8-14-16,6-3-2 0,12-2 9 16,10 4 7-16,6 4 10 15,4 0 3-15,3 5 4 16,-4-2 24-16,-2-4 108 15</inkml:trace>
  <inkml:trace contextRef="#ctx0" brushRef="#br2" timeOffset="532775.1002">16779 4590 834 0,'4'-6'444'16,"-2"-8"-229"-16,-1-3-91 16,-1-1-16-16,-6 0-11 15,-4-5-7-15,-4 6-6 0,-14-4-13 16,1 4-10-16,-2 12-22 16,5 5-17-16,10 13-26 15,-2-1-6-15,11 9-3 16,4-1-1-16,6 4 2 15,10 0 3-15,0-5 4 16,2-6 2-16,4-6 3 16,-1-3 0-16,3-5 0 15,-1-4 1-15,-2-4 2 16,-3 1-1-16,-6-3 2 16,-4 1-2-16,-5 5 1 15,1 4-3-15,0 0 14 16,-3 1 4-16,0 0 15 15,1 10 9-15,0 20-1 16,0 29 2-16,-11-24-3 16,-4-2-3-16,-7-6-8 0,-3-3-4 15,0-7-6-15,-2-9 0 16,4-10-20-16,5-8-31 16,4-13-394-16</inkml:trace>
  <inkml:trace contextRef="#ctx0" brushRef="#br2" timeOffset="533175.7196">16803 4234 1347 0,'6'-5'249'0,"8"-9"-46"15,4 1-20-15,7 7-66 16,-2 4-12-16,-3 7-58 15,-1 5-13-15,-14 6-13 16,-5 2-4-16,-14 6-3 16,-4 2-2-16,0 0-5 0,5 0-3 15,10-4-3-15,4-8-1 16,14-8 2-16,5-5 0 16,8-6 0-16,7 2-1 15,1-2-1-15,-3 5-22 16,-5 5-313-16</inkml:trace>
  <inkml:trace contextRef="#ctx0" brushRef="#br2" timeOffset="533577.1854">17143 4498 1536 0,'-1'0'296'0,"0"-2"-79"0,0 6-62 15,1-4-83-15,0 0-28 16,2 25-10-16,8 38 0 16,-9-26-6-16,-4-2-5 15,3-2-12-15,-1-6-5 16,5-8-10-16,6-4-19 15,2-7-64-15,4-6-348 0</inkml:trace>
  <inkml:trace contextRef="#ctx0" brushRef="#br2" timeOffset="533742.7517">17014 4663 1421 0,'12'2'246'15,"4"-2"-28"-15,17-2-105 16,10 0-15-16,7-5-39 16,2 1-20-16,-2 1-17 15,-1 1-20-15</inkml:trace>
  <inkml:trace contextRef="#ctx0" brushRef="#br2" timeOffset="534227.2576">17462 4615 1182 0,'5'-10'315'0,"5"-5"-168"15,1-2-18-15,0-1-27 16,-5 1 1-16,-1-1-1 16,-3-4 3-16,0 13-25 15,1-1-15-15,-2 5-23 16,-5 2-9-16,2 4-13 16,2-1-8-16,-1 0-12 15,0 10 0-15,-1 16 1 16,-3 33 0-16,7-18 3 15,4 4 0-15,-1 0 1 0,-5-6-1 16,2-7-8-16,0-5-46 16,3-12 59-16</inkml:trace>
  <inkml:trace contextRef="#ctx0" brushRef="#br2" timeOffset="534613.1189">17603 4537 1480 0,'7'3'226'0,"6"2"-88"15,4-1-37-15,3 1-29 16,1-3-17-16,3-2-25 15,-2 0-7-15,0-4-8 16,0-2-4-16,-3 2-11 16,-3-5-7-16,-6 6-3 15,-3 3-3-15,-7 0 2 16,-5 5 5-16,-4 5 1 16,-1 0 2-16,0 7 3 0,2 5 3 15,3 7 25-15,0 1 10 16,5 6 8-16,2-2-3 15,4 1-22-15,2-2-6 16,0-11-4-16,0-3-1 16,0-15-10-16,-3-5-17 15,-2-9-224-15</inkml:trace>
  <inkml:trace contextRef="#ctx0" brushRef="#br2" timeOffset="534780.1869">17637 4673 1407 0,'9'0'223'16,"5"-2"-57"-16,14 2-76 15,4-1-13-15,6-2-4 16,2 2-7-16,0 0-18 16,0 1 12-16,-11-2-90 15</inkml:trace>
  <inkml:trace contextRef="#ctx0" brushRef="#br2" timeOffset="535212.4336">17829 4375 729 0,'6'-7'451'0,"5"-4"-185"16,6 1-149-16,2 1 5 0,7 3-6 16,2 2 3-16,-2 0-26 15,2 4-11-15,-12 3-14 16,-8 0-9-16,-8 5-13 15,-4 3-3-15,-4 6-11 16,3 4-6-16,-7-3-13 16,3 3-6-16,2-7-4 15,0-5 1-15,6 0-2 16,1-4 0-16,4-1 3 16,2 1 3-16,6-2 9 15,3 1 4-15,2-1 2 16,-1-3-3-16,8 0-8 15,-1 0-4-15,4-1-2 16,1-2-13-16,-6-1-304 16</inkml:trace>
  <inkml:trace contextRef="#ctx0" brushRef="#br2" timeOffset="535898.1166">18409 4709 967 0,'11'-1'449'15,"3"-4"-260"-15,9-1-72 16,10 0-16-16,9 3-20 16,3 0-20-16,2 3-18 15,-7 4-12-15,-12 0-17 16,-4 4-14-16,-12-1-72 16,-7-2-95-16</inkml:trace>
  <inkml:trace contextRef="#ctx0" brushRef="#br2" timeOffset="536212.1651">18469 4794 1279 0,'12'1'289'16,"9"0"-104"-16,10 0-35 16,7-1-13-16,8-1-54 15,0 1-12-15,-8-2-34 16,-7 2-13-16,-14 1-12 15,-7-1 0-15,-7 1 2 16,-3-1 12-16</inkml:trace>
  <inkml:trace contextRef="#ctx0" brushRef="#br2" timeOffset="539101.9233">18482 4556 1104 0,'-2'0'367'15,"-5"0"-204"-15,4 0-55 16,3 0-17-16,0-1-15 15,0 0-6-15,0 0-20 16,3-19-11-16,47-26-8 16,-30 26 2-16,0 12 1 15,0 3 3-15,-1 11 0 16,-1 8-3-16,-2 12-2 16,-1 5 1-16,0-2-7 15,3 1-5-15,2-20-2 16,-1-8 12-16,2-8 13 15,-3-12-1-15,-4-3-1 16,-3 3-12-16,-7 1-14 16,-4 5-10-16,-2 4 94 0</inkml:trace>
  <inkml:trace contextRef="#ctx0" brushRef="#br2" timeOffset="539784.3294">19216 4639 1388 0,'10'-6'238'0,"8"-5"-66"0,7-3-25 15,5 1-16-15,6 6-35 16,-1 5-17-16,-3 9-46 16,-4 9-6-16,-20 3-8 15,-12 1-4-15,-18 6-2 16,-8-6-3-16,-3 2-2 16,4-3-1-16,13-11-2 15,6-5-2-15,15-7-8 16,14-2 0-16,11-3-4 15,9 1 2-15,2 8 5 16,-4 0 1-16,-7 15 6 16,-8 5 13-16,-18 13 15 15,-7 5 5-15,-25 1-3 16,-9-1-7-16,-11-11-11 16,-2-14-10-16,9-13-56 0,8-7-51 15</inkml:trace>
  <inkml:trace contextRef="#ctx0" brushRef="#br2" timeOffset="540265.8877">19539 4606 1349 0,'0'-5'249'0,"2"-3"-41"15,7 2-10-15,10 0-64 16,10 4-8-16,6-2-58 15,5 6-23-15,-2 2-23 16,-5 1-7-16,-11 4-8 16,-9 1-1-16,-20 6-2 15,-9 0 0-15,-12 3 0 16,-1-2-1-16,5-4-4 16,7-3-13-16,13-7-17 15,6-3-1-15,13-2 3 0,5 2 10 16,10 1 14-16,1 6 1 15,2 4 0-15,-7 3 4 16,-13 8 25 0,-11 2 11-16,-19 2 14 0,-12-3 1 15,-15-1-20-15,0-7-3 16,3-15-23-16,10-4 375 16</inkml:trace>
  <inkml:trace contextRef="#ctx0" brushRef="#br2" timeOffset="540765.2118">19942 4938 1709 0,'1'3'401'0,"-2"-5"-202"15,-1 2-80-15,2 0-85 16,0-1-15-16,0 0 20 16</inkml:trace>
  <inkml:trace contextRef="#ctx0" brushRef="#br2" timeOffset="541222.6559">20348 4594 1294 0,'-15'-2'300'15,"-10"-5"-52"-15,-5 8-111 16,-1 5-49-16,0 7-62 15,1 3-16-15,8 10-12 16,4 6 0-16,9 7-1 16,9 3 0-16,13 5 2 15,9 0 0-15,12-7 1 16,2-7 2-16,8-16 4 16,0-12 0-16,-7-10-10 15,-9-8 39-15,-15-6 40 16,-10-4 17-16,-25-3 29 15,-13-3-41-15,-17 7-39 16,-1 8-19-16,8 6-2 16,12 7 141-16</inkml:trace>
  <inkml:trace contextRef="#ctx0" brushRef="#br2" timeOffset="541972.2467">20858 4570 1468 0,'1'2'220'0,"3"6"-75"16,-1 10-89-16,1 2-1 15,0 9 7-15,-4-5 2 16,1-1 0-16,-3-2-3 15,1-10-24-15,1-4-5 16,0-10-15-16,3-6-2 0,1-9-3 16,7-2-4-16,3-3-3 15,1 0-5-15,1 3 15 16,-3 6 13-16,0 5 17 16,-6 5 5-16,3 6-12 15,-2 0-12-15,-3 10-14 16,2 2-5-16,-10 1-2 15,0 2-1-15,-2-2-1 16,-2-1-1-16,8-3 1 16,4-4-1-16,0-8 1 15,7-4 1-15,0-9-2 16,2-2 0-16,5 1-2 16,0-2 0-16,1 8-2 15,0 2 0-15,-4 9-2 16,-2 10 0-16,-7 4 0 15,1 5 3-15,-2-1-4 16,-2-1-21-16,1 0-64 16,-3-2-187-16</inkml:trace>
  <inkml:trace contextRef="#ctx0" brushRef="#br2" timeOffset="542201.6148">20783 4839 1482 0,'12'1'247'0,"18"-1"-80"16,12 0-15-16,9 0-42 15,3-3-8-15,8 3-32 16,-5 0-18-16,2 3-29 15,-2-2-42-15,-12-6-135 16</inkml:trace>
  <inkml:trace contextRef="#ctx0" brushRef="#br2" timeOffset="542689.3103">21010 5075 1052 0,'-14'-5'419'16,"-11"-6"-204"-16,0 5-90 15,2 6-15-15,2 0-54 16,9 7-23-16,5 2-24 15,5-2-6-15,16 10-1 16,2 2 1-16,5 3 10 16,5 2 11-16,-5-2 11 15,-1-1 5-15,-5-2-5 16,-10-2 5-16,-13-4 11 16,-8 1-2-16,-3-4 5 15,-6 0-17-15,-6-8-22 16,0-2-5-16,-2-7-48 15,3-1-55-15</inkml:trace>
  <inkml:trace contextRef="#ctx0" brushRef="#br2" timeOffset="543084.7278">21138 4988 1474 0,'2'-2'234'0,"2"-7"-74"16,7 3-15-16,7 6-30 15,1 0-9-15,6 7-34 16,-6 3-19-16,0 1-21 16,-4-1-7-16,-10-1-8 15,-6 2-3-15,-15 1-5 16,-7 7 1-16,-5-2-3 16,3 1-1-16,10-7-5 15,7-6 1-15,17-5 0 0,8 2 1 16,16-3-1-16,8-1-1 15,3 2 10-15,-5-3-9 16,-5 4-390-16</inkml:trace>
  <inkml:trace contextRef="#ctx0" brushRef="#br2" timeOffset="549279.6681">17787 6098 1313 0,'-6'12'250'0,"-1"25"-100"16,5 6-30-16,10 5-41 16,7 1-14-16,11-11-18 15,8-7-12-15,6-20-11 16,1-12-1-16,-2-23 4 16,-5-11 2-16,-9-13 0 15,-11-6 0-15,-15-5 6 0,-8 1 3 16,-24-9-1-16,-8 1 13 15,-16 4-6-15,-4 8-3 16,4 31 1-16,4 16-10 16,16 22-10-16,11 14-5 15,22 9-15-15,15-2-8 16,28-5-6-16,14-13 2 16,29-8 6-16,5-5-8 15</inkml:trace>
  <inkml:trace contextRef="#ctx0" brushRef="#br2" timeOffset="550413.9157">18249 6126 1578 0,'6'3'291'0,"15"0"-146"16,5 3-51-16,18-2-43 16,6-2-22-16,1-1-42 15,-3-1-60-15</inkml:trace>
  <inkml:trace contextRef="#ctx0" brushRef="#br2" timeOffset="550622.7314">18278 6250 1541 0,'3'5'299'16,"11"-1"-58"-16,8-1-46 0,22-1-75 16,1-7-35-16,9 0-35 15,-2-2 18-15</inkml:trace>
  <inkml:trace contextRef="#ctx0" brushRef="#br2" timeOffset="551078.3948">18762 5762 1386 0,'-4'-5'291'16,"-2"3"29"-16,0 7-115 0,0 20-105 16,3 15-39-16,-1 17-27 15,0 3-6-15,5 9-10 16,6-4-4-16,5-8-6 16,6 0-4-16,1-16-4 15,3-4-1-15,-2-11-11 16,-2-8-11-16,-2-11-38 15,-3-7-40-15,-4-9-142 16</inkml:trace>
  <inkml:trace contextRef="#ctx0" brushRef="#br2" timeOffset="551251.0558">18645 6102 1530 0,'0'4'263'16,"4"0"-99"-16,9-3-37 16,18 4-67-16,10-6-12 15,19-1-25-15,10-1-2 16</inkml:trace>
  <inkml:trace contextRef="#ctx0" brushRef="#br2" timeOffset="551655.084">19341 6101 1072 0,'-5'3'404'0,"-6"8"-192"16,-1 6-37-16,-6 5-52 16,-3 6-30-16,-7 1-38 15,-4-3-5-15,-1 1-23 16,-1-7-8-16,3-9-6 16,2-7-3-16,8-15-1 15,5-8-3-15,12-6-6 16,-1-4-2-16,13 4-4 15,7 3 2-15,5 7 12 0,6 2 3 16,2 11 11-16,-2 2 2 16,3 11 4-16,-1 7 2 15,-4 2-3-15,-2 2-3 16,-6 4-14-16,-2-2 0 16,-2 1-46-16,-3-2 386 15</inkml:trace>
  <inkml:trace contextRef="#ctx0" brushRef="#br2" timeOffset="552023.2485">19447 6149 1524 0,'8'5'284'0,"4"8"-65"15,-4 1-53-15,2 7-62 16,-10 1-23-16,0 1-30 16,-8-1-10-16,2-4-21 15,4-7-5-15,1-7-6 16,10-4-1-16,-9-13-3 16,5-6-1-16,1-7-4 0,-2-5 0 15,11 4-1-15,1 2-2 16,1 6 2-16,8 8 0 15,-7 7 3-15,-2 3 4 16,-3 11 16-16,-3 3 9 16,-2 7 7-16,1 7-3 15,-4 0-14-15,-1 2-8 16,-2 2-21-16,-2-3-22 16,2-7 55-16</inkml:trace>
  <inkml:trace contextRef="#ctx0" brushRef="#br2" timeOffset="552271.7141">19573 5946 1774 0,'11'0'433'16,"10"3"-246"-16,9-3-123 15,8 0-18-15,2 0-33 16,-2-6 4-16,-2 4-48 16,-3-1-24-16</inkml:trace>
  <inkml:trace contextRef="#ctx0" brushRef="#br2" timeOffset="552440.2636">19935 5771 1740 0,'4'7'412'0,"0"9"-223"15,1 9-63-15,-3 8-66 16,-1 2-22-16,2 4 152 15</inkml:trace>
  <inkml:trace contextRef="#ctx0" brushRef="#br2" timeOffset="556526.5808">22643 8091 1523 0,'5'30'247'15,"-1"-15"-103"-15,-1 1-43 0,17 99-23 16,2 29-5-16,1 57-25 16,-15-28-12-16,-11 3-7 15,-12 3-1-15,-14-22 1 16,3-11-2-16,7-34-6 16,8-23-14-16,18-39-66 15</inkml:trace>
  <inkml:trace contextRef="#ctx0" brushRef="#br2" timeOffset="556956.7136">22645 8324 652 0,'-8'3'494'0,"-13"8"-167"16,0 6-183-16,3 7-56 15,1 1-13-15,4-10-10 16,5 0-22-16,8-8 10 15,5-8 2-15,11-13-12 16,6-15-3-16,9-15-16 16,-1-6-10-16,-4-4-2 15,-6 0 13-15,-10 4 18 16,-6-2 14-16,-11 9 28 16,-1 14-5-16,-9 17-10 15,3 14-15-15,12 31-36 16,4 6-7-16,23 16-12 15,13 5 4-15,22 5-15 16,4 0 375-16</inkml:trace>
  <inkml:trace contextRef="#ctx0" brushRef="#br2" timeOffset="557590.5385">22520 9696 1600 0,'5'0'300'15,"3"0"-135"-15,19-3-102 0,21-2-3 16,36 0-7-16,18 1-13 16,28 2-15-16,8 3-7 15,2-1-7-15,0-1-1 16,-8-1-39-16,-11-3-15 16,-25 2-4-16,-21 0-7 15,-33 6 6-15,-20 1-6 16,-23 7-27-16,-11-4-4 15,-16-6 24-15,-4-5 26 0,-8-12 45 16,2 0 22-16,5-9 23 16,7 1 12-16,16 3-6 15,10 2-9-15,15 15 1 16,6 3 2-16,5 4 2 16,1 4 5-16,0 8-3 15,-2 3 5-15,-10 7 13 16,2 5 7-16,-17-4-8 15,-4-2-12-15,-3-10-29 16,-4-6-30-16,9-9 320 16</inkml:trace>
  <inkml:trace contextRef="#ctx0" brushRef="#br2" timeOffset="557902.2294">23781 9943 1627 0,'-2'5'371'0,"2"14"-125"16,3 5-87-16,2 15-79 16,0 4-27-16,4 5-29 15,-2 5-5-15,0-1-9 16,-2-5-5-16,-2-13-42 16,3-8-27-16</inkml:trace>
  <inkml:trace contextRef="#ctx0" brushRef="#br2" timeOffset="558080.7452">23571 10160 1626 0,'19'-7'371'16,"18"0"-131"-16,21 0-100 15,3 3-9-15,7 4-46 0,-5-1-16 16,-7 1-32-16,-7 1-3 15,-7 0-5-15,-10-4 220 16</inkml:trace>
  <inkml:trace contextRef="#ctx0" brushRef="#br2" timeOffset="558694.4579">21959 8009 1507 0,'-1'0'262'15,"0"1"-39"-15,-2 18-147 16,5 4-23-16,0 15-3 16,6 9-12-16,-1 6-16 15,1 2-5-15,1 2 4 16,-4-8-33-16,-5-12-83 15,0-9-48-15</inkml:trace>
  <inkml:trace contextRef="#ctx0" brushRef="#br2" timeOffset="558834.5958">21791 8135 1448 0,'19'-3'307'0,"17"1"98"16,15 3-235-16,6 5-46 15,10 4-64-15,7-2-9 16,0-3 324-16</inkml:trace>
  <inkml:trace contextRef="#ctx0" brushRef="#br2" timeOffset="559822.7589">20108 6415 1102 0,'0'-2'320'0,"18"2"-201"16,14 0-42-16,42-1 9 16,22 0 25-16,29 0 27 15,30 1-2-15,10 5-21 16,2 5-23-16,-6-2-35 15,-25 0-57-15,-22-9 407 16</inkml:trace>
  <inkml:trace contextRef="#ctx0" brushRef="#br2" timeOffset="562916.3377">20642 5824 1373 0,'-6'27'254'0,"-8"18"-58"15,-8 7-55-15,-5 5-27 16,-4-11-63-16,-3-6-17 16,1-14-33-16,2-16-6 15,6-18-28-15,6-12-11 16,3-28-6-16,4-5-2 15,10-4 17-15,2 4 8 16,12 19 45-16,3 14 18 0,3 23 31 16,4 13 13-16,1 20-5 15,2 9-7-15,2 3-22 16,-1-2-10-16,6-5-14 16,2-8-8-16,-4-10-66 15,5-3-42-15</inkml:trace>
  <inkml:trace contextRef="#ctx0" brushRef="#br2" timeOffset="563280.5982">20796 5973 1439 0,'0'6'262'16,"-4"4"-3"-16,1 9-148 0,2-1-34 16,3 2-43-16,7-2-13 15,7-5-15-15,2-6-2 16,5-8 1-16,-1-5-1 16,-4-6 1-16,-2-3-1 15,-7-5 0-15,-5-4 2 16,-2 5 0-16,2 4 1 0,-4 9 2 15,2 7 6 1,1 18 6-16,2 1 1 0,2 16-5 16,0 5 3-16,-7-1 4 15,-7 1 4-15,-9-5 8 16,-12-8-9-16,-6-14-15 16,-1-7-17-16,-1-16 37 15</inkml:trace>
  <inkml:trace contextRef="#ctx0" brushRef="#br2" timeOffset="563829.9374">20657 6623 1472 0,'-2'11'262'16,"-6"4"-47"-16,-6 16-69 15,-3 1-12-15,-11 4-53 16,-4 1-29-16,1-4-32 15,-4-4-9-15,2-12-5 16,6-9-1-16,1-18-4 16,2-7-4-16,13-9-4 15,7-4-2-15,9-4 0 16,14 1 2-16,5 3 7 16,4 5 12-16,4 15 23 15,-1 9 8-15,0 10 5 16,-3 10-8-16,-4 11-18 0,-1 6-4 15,-7 3-29-15,2-1-11 16</inkml:trace>
  <inkml:trace contextRef="#ctx0" brushRef="#br2" timeOffset="564121.1583">20732 6781 1673 0,'2'5'380'15,"2"4"-154"-15,10 12-140 16,7 6-26-16,11 5-33 16,0 0-12-16,2 5-26 15,-7-7-49-15,-8-11-282 16</inkml:trace>
  <inkml:trace contextRef="#ctx0" brushRef="#br2" timeOffset="564269.7602">20977 6775 1569 0,'-12'6'390'0,"-11"5"4"16,-2 14-206-16,-6 7-54 15,-10 7-81-15,-2 2-27 16,1-7-74-16,6 0 369 16</inkml:trace>
  <inkml:trace contextRef="#ctx0" brushRef="#br2" timeOffset="564702.2614">21564 6268 1471 0,'5'-1'250'16,"11"-2"-38"-16,6-1-61 0,16 2-60 15,4-3-20-15,8 3-43 16,-2 0-12-16,-8 0-74 15,-6 1-128-15</inkml:trace>
  <inkml:trace contextRef="#ctx0" brushRef="#br2" timeOffset="564851.4102">21634 6382 1763 0,'11'0'402'0,"19"-2"-269"16,14 0-61-16,15 1-28 16,3-1-11-16</inkml:trace>
  <inkml:trace contextRef="#ctx0" brushRef="#br2" timeOffset="565282.3216">22193 5813 1637 0,'-6'10'314'0,"2"20"-199"15,-1 8-36-15,-2 14 3 16,3 7 1-16,0 10-18 16,2 1-9-16,9-4-32 15,7-5-9-15,6-16-10 16,10-9-1-16,6-15 1 0,2-8 4 16,-8-16-21-16,-5-7-22 15</inkml:trace>
  <inkml:trace contextRef="#ctx0" brushRef="#br2" timeOffset="565436.1207">22070 6117 1713 0,'10'0'351'0,"14"2"-261"15,14 2-37-15,18-1-12 16,2-2-21-16</inkml:trace>
  <inkml:trace contextRef="#ctx0" brushRef="#br2" timeOffset="565732.3294">22625 6236 1575 0,'-17'14'302'16,"-12"6"-141"-16,-1 1-73 0,-1-4-10 16,2-10-48-1,5-2-11-15,7-14-11 0,4-6-4 16,11-9-4-16,3-5-5 16,14 3 0-16,7 6-1 15,7 8 8-15,-2 6 12 16,-1 14 27-16,-7 5 9 15,-4 14 10-15,0 7-9 16,-4 5-20-16,0 2-7 16,3-7-61-16,-4-9-18 0</inkml:trace>
  <inkml:trace contextRef="#ctx0" brushRef="#br2" timeOffset="566031.9762">22773 6169 1635 0,'6'6'368'0,"3"8"-114"16,5 8-111-16,-8 3-69 15,-1 4-11-15,-6-4-29 16,-5 0-7-16,1-10-15 16,-2-2-4-16,8-14-13 15,3-11-15-15,10-11-19 16,-1-11 2-16,8 0 6 15,4 2 13-15,-3 9 18 16,5 5 10-16,-9 12 23 0,-2 7 13 16,-4 13 26-16,-3 8-3 15,-5 5-19-15,-6 2-13 16,-1 5-25-16,-1-2-26 16,1-7-59-16,3-6 247 15</inkml:trace>
  <inkml:trace contextRef="#ctx0" brushRef="#br2" timeOffset="566226.962">22874 5944 1583 0,'17'-2'322'15,"9"0"-89"-15,5 2-173 16,4 3-31-16,-1 4-13 16,1 2 415-16</inkml:trace>
  <inkml:trace contextRef="#ctx0" brushRef="#br2" timeOffset="566375.5647">23160 5749 1631 0,'-1'0'433'0,"-2"-1"-39"16,3 18-201-16,2 10-65 16,3 17-70-16,0 3-24 15,2 0-21-15,1 2 278 16</inkml:trace>
  <inkml:trace contextRef="#ctx0" brushRef="#br2" timeOffset="567115.281">23326 6360 1326 0,'0'5'250'0,"1"-2"-68"16,13 4-17-16,17-7-27 15,17-4-3-15,42-2-27 16,17-3-21-16,30 0-36 16,3-1-11-16,-4 2-48 15,-11-2-92-15</inkml:trace>
  <inkml:trace contextRef="#ctx0" brushRef="#br2" timeOffset="567669.4227">23481 6025 1363 0,'0'-6'239'0,"3"-10"-59"0,4-2-34 15,8-6-48-15,1-4-18 16,-1-6-18-16,1 0-2 15,-4 5-8-15,-2 7-1 16,-2 16-7-16,-1 6-5 16,-3 15-13-16,-2 9-11 15,2 18-2-15,-2 9 6 16,-1 6 2-16,-1 1 0 0,0-6-7 16,2-6-24-16,5-15-51 15,7-8 423-15</inkml:trace>
  <inkml:trace contextRef="#ctx0" brushRef="#br2" timeOffset="568197.0126">23734 5802 1447 0,'6'0'242'0,"5"0"-30"0,9 3-104 15,6 1-13-15,6-1-36 16,1-3-23-16,-4-3-22 15,4 0-5-15,-13-8-1 16,-5 2-1-16,-7-1 0 16,-8 1 0-16,-2 6-3 15,-1 2-5-15,-3 10 23 16,-1 4 6-16,1 21 12 16,-1 8 8-16,7 11-26 15,5 4-6-15,3-9-11 16,5-5-4-16,-2-14-48 15,2-7-31-15,-4-12-116 16</inkml:trace>
  <inkml:trace contextRef="#ctx0" brushRef="#br2" timeOffset="568358.0976">23764 6003 1528 0,'2'-1'295'16,"8"1"-36"-16,7-1-65 15,18 1-90-15,9-3-17 16,13 0-43-16,6 1-15 16,-1 0-11-16,-1 6 80 15</inkml:trace>
  <inkml:trace contextRef="#ctx0" brushRef="#br2" timeOffset="568792.0167">23483 6571 1547 0,'7'-7'299'16,"20"1"-70"-16,0-4-67 16,11 7-64-16,5 4-24 15,-8 7-36-15,-8 6-6 16,-21 10-9-16,-12 3-3 15,-20 6-3-15,-9 0-4 16,-5 1-10-16,4-4-3 16,8-9-6-16,9-5-2 0,18-13-3 15,6 0 2-15,20-10 2 16,5-6 2-16,11 3-1 16,4-1-11-16,3 4-38 15,2 5-50-15</inkml:trace>
  <inkml:trace contextRef="#ctx0" brushRef="#br2" timeOffset="569301.4533">24055 6627 1190 0,'2'-10'314'0,"-1"-9"-149"16,-4 0-61-16,-6-1-8 15,-7-2-18-15,-5 3-9 16,-5 4-13-16,0 7-4 15,1 11-10-15,6 9-8 16,1 1-25-16,7 5-6 16,11-1-4-16,0-4-2 0,18 2-2 15,0 0 0-15,0-8 0 16,2-3 2-16,0-4 0 16,-2-12 3-16,-1 8 0 15,-3-3 0-15,-5 7-2 16,0 5 7-16,-3 8 23 15,1 3 9-15,1 10 17 16,2 6-4-16,-3 2-16 16,0 6 1-16,-10-6 5 15,-7-3 7-15,-14-8 15 16,-7-8-1-16,-10-11-13 16,-4-9-11-16,11-7-21 15,8-2-10-15,10-4-22 16,16 1-6-16</inkml:trace>
  <inkml:trace contextRef="#ctx0" brushRef="#br2" timeOffset="572335.105">18273 7286 1313 0,'-1'-6'247'16,"2"-4"-101"-16,7-6-7 15,9-6-27-15,2-1-16 0,9 1-21 16,-2 1 0-16,-3 12-13 16,-3 7-10-16,-10 11-16 15,-2 13-6-15,-8 9-11 16,-1 6-2-16,5-5-5 16,3-7-2-16,12-16 2 15,4-9 1-15,-1-15 0 16,-3-5-3-16,-10-2-23 15,-3 4-25-15,-6 7-65 16,-5 8-55-16</inkml:trace>
  <inkml:trace contextRef="#ctx0" brushRef="#br2" timeOffset="572567.5006">18273 7445 1656 0,'10'0'358'16,"16"-3"-168"-16,13 0-21 15,19-5-42-15,8 0-23 16,3-2-42-16,-4 1-31 15,-8 3 236-15</inkml:trace>
  <inkml:trace contextRef="#ctx0" brushRef="#br2" timeOffset="574961.3476">19042 7225 855 0,'0'-6'516'0,"3"-5"-271"0,5 3-45 15,3 0-35-15,8 2-27 16,5 6-42-16,5 2-24 16,2 6-38-16,-5 3-11 15,-7 6-11-15,-10 2-1 16,-17 8-2-16,-9 2 1 15,-9-4-1-15,1-4 1 16,6-11-3-16,9-5-3 16,15-10-7-16,6-5-4 0,18-2-3 15,6 3 0-15,7 9 9 16,4 11 2-16,-13 9 9 16,-13 8 3-16,-22 12 3 15,-20-2 1-15,-18 4-2 16,-5-4 0-16,0-18-17 15,9-4-28-15,12-22-118 16,7-11-111-16</inkml:trace>
  <inkml:trace contextRef="#ctx0" brushRef="#br2" timeOffset="575410.1353">19651 7298 1104 0,'0'-7'348'15,"0"-9"-203"-15,-5 1 0 0,-3 0-1 16,-2 2 2-16,-9 5-34 16,-4 3-15-16,-4 10-44 15,-2 4-19-15,-1 12-27 16,7 7-7-16,6 10-5 16,0 4-2-16,17 3 1 15,12 1 3-15,15-13 4 16,7-6 5-16,11-11 21 15,-1-11 5-15,2-8 6 16,-7-14 0-16,-11-10-6 16,-6-6-2-16,-22-10 3 15,-11 1 0-15,-16-2-10 16,-6 4-6-16,-1 13-14 16,3 8-2-16,10 15-53 15,8 10-17-15</inkml:trace>
  <inkml:trace contextRef="#ctx0" brushRef="#br2" timeOffset="575636.8563">19839 7533 1482 0,'0'-1'334'0,"2"2"107"16,-1 5-204-16,-1-6-146 15,0 0-29-15,0 0-43 16,0 0-8-16</inkml:trace>
  <inkml:trace contextRef="#ctx0" brushRef="#br2" timeOffset="576265.0941">20004 7292 1384 0,'2'-6'242'16,"3"-5"-60"-16,9-2-40 16,-2-1-17-16,16 3-38 15,4 1-20-15,5 5-38 16,0 3-13-16,-11 8-9 15,-4 6 0-15,-21 6 1 16,-7 4 0-16,-14 5 2 16,-7-1-1-16,1-5 1 15,3-5 0-15,10-9-3 16,7-5-3-16,11-2-3 16,8 0-1-16,7 1 11 0,4 2 5 15,7 9 7 1,1 2 1-16,-7 6-8 0,-6 3-2 15,-20 3 2-15,-14 0 1 16,-20 0 7-16,-4 2-1 16,-7-14-4-16,-4-5 0 15,11-8-7-15,6-4-22 16,9-1-57-16,11 3-38 16</inkml:trace>
  <inkml:trace contextRef="#ctx0" brushRef="#br2" timeOffset="576734.8393">20461 7225 1091 0,'0'-1'357'16,"-1"0"-223"-16,-2 2-28 16,2-1-31-16,0 0-6 15,-1 0-2-15,1 4-4 16,5 10-2-16,15 27-2 16,0-32-4-16,1-3 2 0,6-5-14 15,2-2 3-15,-10-10 12 16,-2-1 1-16,-15-7 6 15,-5 2-4-15,-17 1-21 16,-8-3-6-16,-3 8-20 16,-4 3 2-16,12 8 183 15</inkml:trace>
  <inkml:trace contextRef="#ctx0" brushRef="#br2" timeOffset="577426.444">20729 7602 1389 0,'0'1'307'16,"-4"-1"24"-16,4 2-95 16,0-2-50-16,-1 0 44 15,0 0-653-15</inkml:trace>
  <inkml:trace contextRef="#ctx0" brushRef="#br2" timeOffset="659227.5804">21077 13800 1025 0,'1'-6'398'0,"-1"-9"-240"0,0 9-71 15,-1 6-2-15,2 1-34 16,-1-1-7-16,0 0-6 16,6 17-1-16,9 36-5 15,-10-27-1-15,-1 5-1 16,-3 0 0-16,-1 7 4 15,-2-3 0-15,2 7-7 16,-1-4-4-16,1-2-10 16,0 3-5-16,0-5-4 15,1 9-1-15,4-2-2 16,0 8 0-16,5 5 0 16,-1 1 31-16,1-2 14 15,2-1-2-15,-4-8 5 16,-4-12-32-16,-4-3-7 15,-2-7 0-15,-4-9-3 0,3 0-1 16,-1-2-2-16,1-2-17 16,1-3 188-16</inkml:trace>
  <inkml:trace contextRef="#ctx0" brushRef="#br2" timeOffset="660255.2046">21226 9060 1333 0,'0'3'231'0,"-3"4"-100"15,-2 4-16-15,-7 11-33 16,-3 3-19-16,-3 5-35 16,0-1-10-16,2-2-11 15,0-4-2-15,2 0-2 0,-1-1-1 16,3 0-2-16,4-3 2 15,2-5 15-15,4-4 4 16,3-6 6-16,0-4 1 16,5-8-11-16,-3-4-1 15,4-5-4-15,1-4-2 16,2-6-2-16,3-2-3 16,0-3-1-16,1 2-3 0,-4 4 7 15,-2 0 6-15,-2 11 9 16,0 3 1-16,-4 4-6 15,3 8-8-15,1 4-6 16,0-2-2-16,5 8-1 16,2 6 0-16,2 3 0 15,3 6 0-15,5 9 3 16,0 1 1-16,2 10 3 16,3 4 1-16,-10-4 2 15,0-5 3-15,-6-10 14 16,-4-6 10-16,4-8 17 15,-6-5 6-15,1-6-4 16,-2-5-6-16,-2-2-19 16,2 2-8-16,-5-1-14 15,0 0-4-15,0 0-16 16,0 0 342-16</inkml:trace>
  <inkml:trace contextRef="#ctx0" brushRef="#br2" timeOffset="734677.0421">21667 9302 1432 0,'1'2'239'0,"2"2"-39"16,23 10-47-16,19 8-15 16,20 7-19-16,13 10-28 15,6-2-45-15,-2 0 1 16,-8-4 15-16</inkml:trace>
  <inkml:trace contextRef="#ctx0" brushRef="#br2" timeOffset="735180.9565">22447 9760 1575 0,'25'13'321'16,"15"6"-110"-16,26 10-109 15,7 5-26-15,12 3-28 16,-3 0 19-16</inkml:trace>
  <inkml:trace contextRef="#ctx0" brushRef="#br2" timeOffset="735618.7535">23256 10146 1478 0,'9'-2'261'16,"6"1"-37"-16,22 8-120 16,12 10-20-16,19 9-44 15,5 2-16-15,8 8 6 16</inkml:trace>
  <inkml:trace contextRef="#ctx0" brushRef="#br2" timeOffset="736138.6429">24053 10729 1437 0,'3'0'227'16,"11"4"-43"-16,11 4-53 0,21 10-61 15,9-1-15 1,11 6-30-16,-2 1 0 0</inkml:trace>
  <inkml:trace contextRef="#ctx0" brushRef="#br2" timeOffset="736980.4917">24207 10564 1391 0,'-1'3'230'0,"9"11"-40"15,13 1-37-15,24 3-55 16,16 1-14-16,25-3-45 16,12 2 7-16</inkml:trace>
  <inkml:trace contextRef="#ctx0" brushRef="#br2" timeOffset="737592.3596">25036 11048 1162 0,'3'-6'339'16,"3"-2"-157"-16,-2 2-4 15,-8 11-42-15,-5 4-29 16,-11 17-44-16,-7 5-12 15,-7 18-25-15,-6 7-12 0,-3 13-28 16,6 11-75-16</inkml:trace>
  <inkml:trace contextRef="#ctx0" brushRef="#br2" timeOffset="738001.4619">24599 11870 1310 0,'2'-2'263'0,"1"-3"-89"15,-2 10-5-15,-2-5-40 16,-9 23-22-16,-30 57-27 16,2-19-14-16,-13 18-34 15,2 3-2-15,4 10-34 16</inkml:trace>
  <inkml:trace contextRef="#ctx0" brushRef="#br2" timeOffset="738431.8215">24139 12774 1486 0,'0'-1'270'15,"-3"1"-45"-15,-7 12-98 16,-2 13-4-16,-12 18-43 16,-9 18-19-16,-8 10-31 15,-1 4-8-15,2 7-22 16,5-6 66-16</inkml:trace>
  <inkml:trace contextRef="#ctx0" brushRef="#br2" timeOffset="738759.9677">23619 13676 1609 0,'1'-4'322'0,"-3"0"-173"16,-1 6-16-16,1-2-48 16,-9 30-31-16,-53 70-33 15,18-24-5-15,-2 12-24 16,-5 1 406-16</inkml:trace>
  <inkml:trace contextRef="#ctx0" brushRef="#br2" timeOffset="739120.0626">23128 14531 1421 0,'-6'6'207'0,"-9"10"-67"16,-8 14-57-16,-13 20-41 15,-5 16 6-15</inkml:trace>
  <inkml:trace contextRef="#ctx0" brushRef="#br2" timeOffset="739448.7975">22265 15832 1512 0,'-9'13'284'16,"-8"10"88"-16,-10 21-317 15,-5 15-5-15,-10 14 2 16,-4 6-23-16,2 7-10 15,2-3-6-15</inkml:trace>
  <inkml:trace contextRef="#ctx0" brushRef="#br2" timeOffset="741029.5571">17488 14833 301 0,'-10'7'199'15,"-5"5"-12"-15,7-6-15 16,4-4-20-16,9-4-13 16,2-4-20-16,4-2-32 15,0 1-33-15,-7 1-4 16,3 1-11-16,0 1-8 15,1 3-3-15,3 0-9 16,-6-1-5-16,3-2-7 16,2-1-2-16,2-3-2 0,1-1-1 15,1 0 0-15,-3 0 0 16,1 0 2-16,3 2 4 16,-5 2 5-16,4 1 3 15,-2-1-2-15,-1-1-4 16,4 2-4-16,-2-3-1 15,3 0-3-15,1-1 1 0,4 0-2 16,0-2 0-16,4 1-1 16,1 0 3-16,1 1 3 15,4 0 1-15,4 1 2 16,2-3-2-16,1-4-2 16,2 0-2-16,-2-7-1 15,7-2 0-15,4-3-1 16,0-6 0-16,9 0 0 15,-3 1-1-15,4 2 0 16,-1 6 0-16,-11 2 1 16,1 3 0-16,0 0 0 15,0-2 0-15,5-2 0 16,1-2 0-16,4 1 1 16,1-1-1-16,3 3-1 15,-4-1 0-15,-8 1 1 16,1-1-1-16,-4 1 1 0,4 1 1 15,3-3 1-15,3 0-1 16,0-9 0-16,4 3 0 16,-1-4-1-16,-2 3 0 15,-1 3-1-15,-2-1 0 16,-2 5 20-16,2 0 4 16,2 2 7-16,-1-2 3 15,-2 0-22-15,3-1-6 0,2-3-2 16,3 0-1-16,4-2 0 15,0 3-2-15,-1 1 2 16,-3 0-2-16,-6 0 0 16,0-3 1-16,-1-2 0 15,5-4 0-15,11-4 0 16,1-2-1-16,8-2 1 16,-1 3-2-16,-2 6-10 15</inkml:trace>
  <inkml:trace contextRef="#ctx0" brushRef="#br2" timeOffset="743097.8372">20645 13472 687 0,'4'3'224'0,"9"-3"-218"15,-1-5 1-15,-1-3-1 16,3-6 19-16,1-2 72 15,2 3 18-15,5-2-11 16,1 3-23-16,3 1-61 16,4 1-7-16,3 0-2 15,5-2 3-15,0-3 13 16,-1-1-5-16,2-3-4 16,-2 0-3-16,2 0-8 15,3 2 0-15,2 1 3 16,-2-1 5-16,3-6 6 15,4 2 1-15,0-6 4 16,0 3 4-16,4 1 4 16,-5-3-2-16,-2 0-10 15,0 4-6-15,-7-1-3 16,-1 4 0-16,-2-1 5 16,-2-1 1-16,1 1-4 0,5 0 0 15,1-3-5-15,-1-2-2 16,5 2-5-16,-3-5 0 15,1 1-1-15,2 2 0 16,-3 5 2-16,-3 1 4 16,2 1 5-16,0 3 3 15,-3-2 1-15,4 0-3 16,-4-2-6-16,-2-5-3 0,6 0-2 16,-1 2-2-16,2-4 1 15,4 0 0-15,-5 0 4 16,1-3 0-16,1 4 4 15,-1 1-1-15,-2 1-2 16,-3 3-1-16,3-2-1 16,-4-2-2-16,5-1 0 15,3-1-1-15,-6 0 1 16,1 2 1-16,-1 0 5 16,1 3 1-16,-2 3 2 15,2 2-1-15,0 0-4 16,-3-2-3-16,4-1-2 15,-1-1 0-15,-2-3-2 16,1 1 2-16,-2 1-1 16,-3 1 1-16,-6-1 1 15,2 1-1-15,-3-3 7 16,-1 0 4-16,7 0 5 0,1-2 1 16,2 1-8-16,4-1-5 15,-2 3-4-15,-4 1-1 16,-1 1 0-16,-6 5 0 15,-1 0 0-15,1 3 0 16,-2 3-1-16,-1-3 1 16,-1 1 0-16,2-2 1 0,7-3-2 15,4-3 0-15,9-3 0 16,2-1 0-16,-4 1 0 16,-4 5 0-16,-9-1 0 15,-8 4 1-15,-5 4 0 16,-2-3 0-16,-1 4 1 15,2-1-2-15,5-2 0 16,2 2 0-16,8-3-1 16,1 0 1-16,4-1 0 15,0-1 0-15,-6 4 0 16,-5-2 0-16,-2 5 0 16,-1 0 1-16,-3-1-1 15,-1 1 0-15,-7 1 0 16,3 1 1-16,-7 1-1 15,1 3-1-15,-3 2 0 16,-5 0-1-16,0 0 2 16,0 0 1-16,0-1 1 15,0 0-2-15,0 0 2 16,4-2-1-16,4-1 0 0,5-5 0 16,26-27-1-16,-36 33 1 15,-3 1 0-15,-4-1 0 16,3 3-1-16,0-1 0 15,0 1 0-15,0 0 0 16,-1 0-1-16,1 0 0 16,0 0 0-16,0 0 1 0,-5 1 0 15,-16 4 0-15,-48 7 0 16,24-9 3-16,-5-3 0 16,0 0 0-16,13-5 1 15,8-1-1-15,15-1-1 16,7 0 1-16,11-1-3 15,5 0-2-15,8 1 0 16,5-1-1-16,8 5 2 16,6 3 0-16,10 2 1 15,3 3 2-15,1-1 1 16,-2-1-1-16,-8-4 2 16,-3-2 0-16,-11 0 1 15,-5 0 0-15,-11 2 0 16,-2 0 7-16,-5 1 11 15,0 0 4-15,-4 0 5 16,1 0-4-16,0 0-8 16,0 0-1-16,-9 5-2 15,-34 19 1-15,29-16 4 0,4 4-1 16,3 0-3-16,3 7-4 16,-3 4-5-16,-2 3-3 15,1 7 0-15,1 1 0 16,2 1 2-16,-2-4 2 15,2-9 1-15,2-5 0 16,3-5-1-16,8-4 7 0,3-3-114 16</inkml:trace>
  <inkml:trace contextRef="#ctx0" brushRef="#br2" timeOffset="744330.0424">24876 9980 1042 0,'1'-3'400'0,"1"-3"-217"15,-1 3-19-15,-1 3-30 16,-1 0-9-16,0 0-39 15,-6 3-14-15,-24-1-32 16,-40 45-10-16,15-39-17 16,-4-1-5-16,12 2-5 15,9-2-1-15,19-4-4 16,12 4-5-16,11-6-3 16,8 3 1-16,15 1 0 15,7-2 7-15,12 8 1 16,-2-1 1-16,-3 5 7 15,-14-2 3-15,-21 2 6 16,-10-1 2-16,-18 9-1 16,-3 0-2-16,-11-3-2 15,3-1-4-15,7-5-3 16,6-4-2-16,17 1-4 16,8-5 3-16,18-3 2 15,9-3 1-15,15 0 0 0,1 1-2 16,2 3-3-16,-3 5 2 15,-14 1-73-15,-1 3-64 16</inkml:trace>
  <inkml:trace contextRef="#ctx0" brushRef="#br2" timeOffset="744708.772">24946 10160 1481 0,'-3'-2'250'0,"-3"-3"-61"16,-1 0-60-16,7 10-58 15,1 2-11-15,6 13-20 16,5 5 1-16,1 7-7 16,1 4-5-16,-1-2-13 15,0-1-2-15,-8-13 0 16,-1-6 7-16,-4-13 31 15,-4-7 2-15,-3-14 2 32,4 11 0-32,0 0-34 0,-11-34-5 0,0-8-9 15,-2-4-4-15,10 22-4 16,2 3-2-16,4 8-3 0,2 2-1 16,7 11-2-16,2 2-2 15,4-2-3-15,7 7 1 16,2-5 0-16,5 3-5 15,4 4-51-15,0 0-40 16,3 0-188-16</inkml:trace>
  <inkml:trace contextRef="#ctx0" brushRef="#br2" timeOffset="744934.1596">24943 10214 1374 0,'3'-2'266'16,"4"0"34"-16,20-2-174 16,7 1-41-16,13 1-28 15,5-1-27-15,-2 3-17 16,2 0 1-16,-18-1-102 15</inkml:trace>
  <inkml:trace contextRef="#ctx0" brushRef="#br2" timeOffset="745378.6575">24867 9795 1065 0,'-4'-3'398'0,"4"1"-213"15,5 0-23-15,-5 2-47 16,3 0-24-16,27 3-40 16,45 8-11-16,-23-3-17 15,4-2-7-15,-4-2-6 16,-2 0-2-16,-19-7 0 16,-10-4-1-16,-9-4-6 15,1 0-1-15,-6-2-3 16,0 2-1-16,-5 3 1 15,-4 1-1-15,2 11 0 16,-2 0 14-16,-3 15 30 16,4 4 8-16,-3 6 9 0,2-1-13 15,3-3-22-15,-1-2-21 16</inkml:trace>
  <inkml:trace contextRef="#ctx0" brushRef="#br2" timeOffset="749879.226">22085 12736 802 0,'0'1'378'0,"0"0"-180"16,1 0-123-16,-1-1-19 16,0 0-2-16,0 0-2 15,0 0 5-15,1 0 0 16,9 0-10-16,2 1-2 15,26 5 1-15,-30-1-1 16,1 0-8-16,2 4-8 0,-3-3-15 16,2 3-3-16,0 1-2 15,0 1 0-15,2 6 5 16,3 2 2-16,0-2 3 16,10 7-1-16,-8-6 9 15,0-1 6-15,6 3 3 16,-8-4 1-16,1 4-11 15,4 3-4-15,-7-1-4 16,-2-3-1-16,-2 0 0 16,-2-1-3-16,1 6-6 15,3 0-2-15,1 4-2 16,6 0-2-16,-5-4 1 16,1-1-1-16,0-2 1 15,-2-3-2-15,2 1 2 16,-2 1-1-16,3 4 3 15,-4 1 2-15,-1 6 0 0,3 1 2 16,-9-2-3-16,8 4-1 16,-3-7-3-16,1 5 1 15,4-3-2-15,-1-4 0 16,1 4 1-16,-3-12-1 16,1 6 0-16,-2 0 1 15,-1 0 0-15,2 7-1 16,-1 0 1-16,2 1-1 15,-7 0 0-15,2 1-1 0,1 1 1 16,2-1 0-16,3 3-1 16,2-3 1-16,-8-7 1 15,-1-3-2-15,0 0 3 16,-7-5-1-16,3 5 0 16,3 0 0-16,-5 0-2 15,9 6 0-15,-9-2 0 16,2 3 0-16,0 2 0 15,-6-4 0-15,6 4 1 16,2 0 0-16,0-3 0 16,2-1 1-16,-6-5-2 15,0-3 1-15,0-2 0 16,-3 0 0-16,1 2 0 16,2 3 0-16,-7-5-1 15,10 3 1-15,-3 1 0 16,-3-7 0-16,-1 2 0 0,-6-2 1 15,1-7 0-15,5 6-1 16,4-4 0-16,0-2 1 16,1-4-1-16,0 1 1 15,-1-4-28-15,0 0-30 16,0 0-132-16</inkml:trace>
  <inkml:trace contextRef="#ctx0" brushRef="#br2" timeOffset="750653.2932">22208 12744 960 0,'-5'0'433'16,"-1"0"-253"-16,-3 7-81 16,-4 2-6-16,-1 9-29 15,-1 5-5-15,1 4-27 16,2 4-11-16,2-3-13 16,2-2-2-16,3-7-3 15,4-4 0-15,1-7 1 16,0-9 4-16,3-9 0 15,2 0 3-15,2-5 2 16,-1-1 1-16,0 0 3 16,-4-4 3-16,1 1-1 15,3 2-2-15,-2-1-4 16,-2 1-3-16,1 3-2 16,-1 0-2-16,1 4-4 0,3 2-2 15,1-2 3-15,2 3 0 16,3 3 3-16,0 3 3 15,3 3 5-15,2 3-1 16,12 3 1-16,5 0 0 16,14 1-3-16,4 1-2 15,2-2-1-15,-2-2-1 16,-14-2 0-16,-8-1 0 16,-14-1 18-16,-8 1-132 0</inkml:trace>
  <inkml:trace contextRef="#ctx0" brushRef="#br2" timeOffset="751394.8376">23005 13438 1150 0,'-11'-1'355'15,"-11"-5"-167"-15,5 7-63 16,2 4-8-16,2 5-47 15,7 6-14-15,0 8-15 16,3 4 1-16,8 6-11 16,3 2-6-16,7 0-10 15,5-2-4-15,3-7-4 16,2-4 0-16,6-4 3 16,0-7 0-16,-1-7 4 15,0-6-1-15,-4-13 3 16,-2-6 1-16,-6-12-2 15,0-1 1-15,-6-9-1 16,-5-4 9-16,-4 3 7 16,-5 1 3-16,-13-1 2 0,-3 4-8 15,-12-5-8 1,-7-1-4-16,-4 1-6 0,-3-1-5 16,1 10-5-16,0-1 0 15,11 14-5-15,2 8-1 16,11 13-3-16,5 6-1 15,9 12-3-15,9 7 2 16,7 7 4-16,8 3 1 16,14 3 4-16,10-5 0 15,13-6 2-15,8-6 0 0,-2-11 13 16,-11-4-30-16,-16-6 32 16</inkml:trace>
  <inkml:trace contextRef="#ctx0" brushRef="#br2" timeOffset="1.70129E6">15604 14752 1527 0,'-17'6'271'0,"-23"9"-77"16,-2 9-21-16,-4 21-40 16,3 8-20-16,14 15-42 15,8 7-9-15,21 1-10 16,11-1-9-16,24-6-15 16,16-10-10-16,19-24-19 15,13-15-22-15</inkml:trace>
  <inkml:trace contextRef="#ctx0" brushRef="#br2" timeOffset="1.70855E6">8882 14494 1456 0,'0'4'211'16,"12"5"-75"-16,8 3-12 15,22-1-20-15,10-3-9 16,17-4-34-16,9 1-20 16,-2-3-21-16,0 1-7 15,-13 1-74-15,-10-5-63 16</inkml:trace>
  <inkml:trace contextRef="#ctx0" brushRef="#br2" timeOffset="1.70881E6">8974 14609 1516 0,'-2'1'250'0,"7"4"-103"15,8 4-25-15,20-3-47 16,13-1-5-16,21-2-34 16,5-3-12-16,-1-1-14 15,-5 2-5-15,-12-2-31 16,-10 0-45-16,0 2-204 15</inkml:trace>
  <inkml:trace contextRef="#ctx0" brushRef="#br2" timeOffset="1.70926E6">9344 14429 1523 0,'-1'3'272'16,"1"0"-89"-16,8 4-89 15,4 2-29-15,19 4-36 16,6 3-12-16,11 2-11 16,3 3-2-16,0-1-1 0,-5-3-2 15,-9-4-1-15,-5-5-1 16,-12 1-1-16,-8-4 2 15,-15 2 8-15,-6 3 2 16,-15 0 24-16,-2 4 17 16,-6 7 17-16,-2 3 6 15,0 4-20-15,5 1-19 16,9-5-25-16,4-1 181 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08:36:36.044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5099 15235 1427 0,'0'-1'206'0,"17"-2"-56"16,10-1-36-16,34-3-28 16,22-1 0-16,19-1-37 15,10 3-10-15,1 0-21 16,-5 3-8-16,-10 1-1 16,-15-3 0-16,-21 0-12 15,-13 2-40-15,-22-4-186 16</inkml:trace>
  <inkml:trace contextRef="#ctx0" brushRef="#br0" timeOffset="264.2919">5632 15164 1446 0,'-5'5'221'0,"-4"19"-72"16,2 7-3-16,3 26-44 15,0 16-8-15,3 16-24 16,0 3-22-16,-1-8-22 16,2-11-10-16,2-20-8 15,-1-13-8-15,5-21-85 16,-2-14 105-16</inkml:trace>
  <inkml:trace contextRef="#ctx0" brushRef="#br0" timeOffset="773.5964">5117 14998 1487 0,'2'0'217'0,"11"-1"-108"15,8-3-10-15,20-4-24 16,17 0 2-16,25 1-21 16,8 0-9-16,7-1-20 15,-6-4-11-15,1 2-8 16,-9-4-4-16,-10 6 1 16,-9 4 2-16,-26 1-36 15,-8 2-21-15,-22 0-16 16,-5 1-3-16,-19-9 29 15,-4 2 20-15,-11-5 15 16,-5 0 7-16,8 4 12 16,2 1 4-16,18 3 1 15,8 3-3-15,14 2-4 16,6 6 1-16,2 6 17 16,-2 3 8-16,-1 8 20 15,-2 4-1-15,-13 2-15 0,-5-4-6 16,-8-5-13-1,-2-9-30-15</inkml:trace>
  <inkml:trace contextRef="#ctx0" brushRef="#br0" timeOffset="1449.1236">6405 15337 1580 0,'0'5'287'0,"-5"13"-143"15,1 12-45-15,4 18-32 16,0 10-12-16,2 7-23 15,3 3-10-15,2-5-11 16,-7-8-4-16,0-11-7 16,1-11-19-16,-7-14-81 15,9-10-101-15</inkml:trace>
  <inkml:trace contextRef="#ctx0" brushRef="#br0" timeOffset="1599.689">6152 15594 1551 0,'10'0'281'0,"11"2"-92"16,25 3-84-16,14-5 17 15,16 1-41-15,6-1-28 16,1 0-22-16,-6 0-44 16</inkml:trace>
  <inkml:trace contextRef="#ctx0" brushRef="#br0" timeOffset="2126.8031">7149 15214 1454 0,'-4'10'211'15,"-7"13"-74"-15,4 17-47 16,2 18-34-16,-1 11-4 16,5 7-17-16,0 0-9 15,-2-9-6-15,3-9-4 0,0-17-6 16,4-11 3-16,-3-17 15 16,-1-11 4-16,-2-18 3 15,-7-13-4-15,1-12-16 16,-3-10-5-16,-3-13-6 15,3 3 0-15,-2-10-4 16,4 4 0-16,9 9-2 16,2 0-1-16,6 18-2 15,6 7 1-15,7 16 1 16,6 7 0-16,19 9 0 16,10 1 0-16,12 0-9 15,4 6-31-15,1-1-180 16</inkml:trace>
  <inkml:trace contextRef="#ctx0" brushRef="#br0" timeOffset="2368.2761">7132 15514 1595 0,'5'0'278'15,"15"7"-160"-15,13-6-42 0,24 2-8 16,8 1-14-16,7-2-37 16,1 1-3-16,-7-2-163 15</inkml:trace>
  <inkml:trace contextRef="#ctx0" brushRef="#br0" timeOffset="2904.8911">7721 15836 890 0,'6'-5'455'0,"7"-3"-285"16,-3-3-56-16,-5-2 5 15,-3-3-35-15,-2 1-9 16,-12-1-27-16,-5 1-7 15,-12 4-7-15,-4 3-2 16,-4 11-8-16,1 3-9 0,7 7-12 16,18-3-3-1,5-5-6 1,1 1-3-16,1 11-15 0,5 0-11 0,16-8-24 16,6-11-8-16,4-5 2 15,0-1 15-15,0 3 27 16,-4 5 9-16,-6 7 15 15,-1 9 14-15,-4 14 27 16,-3 7 22-16,0 16 15 16,1 8-10-16,-8 1-27 15,-3 0-13-15,-13-5-12 16,-8-8 5-16,-10-11 5 16,-3-7 2-16,-6-19 1 15,-1-12-6-15,3-15-9 16,-2-14-3-16,6-20-43 15,3-11-14-15,1-19-163 16</inkml:trace>
  <inkml:trace contextRef="#ctx0" brushRef="#br0" timeOffset="3409.1128">7022 14939 1532 0,'6'1'225'0,"14"1"-155"16,12 2-3-16,27-2-12 16,10 2-7-16,15 0-19 15,0-4-9-15,-5 6-8 16,-9-8-3-16,-15-3-6 15,-3 4-4-15,-15-7-37 0,-9 2-11 16,-18-6-1-16,-9-1 6 16,-10-7 34-16,-3 2 16 15,2 5 22-15,3 4 11 16,9 10 19-16,3 6 1 16,9 11-1-16,-1 1 6 15,1 4 1-15,1 4-1 16,-13 1-11-16,-1 2-12 15,-6-3-13-15,-5-11-17 16</inkml:trace>
  <inkml:trace contextRef="#ctx0" brushRef="#br0" timeOffset="3785.7185">8319 15391 1562 0,'12'0'307'0,"9"-1"-82"15,11 1-135-15,13 3-19 16,10 3-41-16,4-2-14 0,4 5 1 15,0-4-39-15</inkml:trace>
  <inkml:trace contextRef="#ctx0" brushRef="#br0" timeOffset="3995.1552">8393 15560 1465 0,'0'0'256'15,"3"3"-18"-15,18-1-130 16,15 0-14-16,14-2-38 16,9-4-25-16,10 0-17 15,1 1-24-15</inkml:trace>
  <inkml:trace contextRef="#ctx0" brushRef="#br0" timeOffset="4383.5214">9357 15273 1471 0,'-20'-10'268'16,"-10"-5"-48"-16,-10 6-71 15,-5 4-17-15,5 12-64 16,2 6-27-16,5 14-29 16,8 9-6-16,9 10-6 15,8 8-2-15,15 5-1 16,11-1-1-16,17-2 0 15,3-8 0-15,14-12 0 16,1-8 1-16,2-18 1 16,5-7 0-16,-7-21 2 15,-4-9 4-15,-16-15 6 16,-12-7 6-16,-25-7 20 16,-14-5 10-16,-24-3-3 15,-4 7-4-15,-7 11-44 0,7 10 44 16</inkml:trace>
  <inkml:trace contextRef="#ctx0" brushRef="#br0" timeOffset="4906.1866">10214 15361 1489 0,'1'0'243'0,"6"0"-84"16,8 1-18-16,20 0-51 16,12 1-9-16,19-2-39 15,13 0-15-15,12 2-17 16,-6-2-1-16,-11 4-47 15,-11 0-47-15</inkml:trace>
  <inkml:trace contextRef="#ctx0" brushRef="#br0" timeOffset="5228.3405">10378 15497 1254 0,'-2'2'269'15,"-2"-1"-126"-15,4 2-33 16,0-3-17-16,0 0 0 15,25 4-13-15,39 9-9 16,-11-11-14-16,6-2-15 16,7 0-27-16,0-3-8 15,-14-3-9-15,-7-1-19 16,-13 4-47-16,-4 1-28 0,-10 7-144 16</inkml:trace>
  <inkml:trace contextRef="#ctx0" brushRef="#br0" timeOffset="5565.8193">10684 15265 1544 0,'6'1'257'0,"12"4"-115"16,8 3-58-16,7 6-30 0,10 4-8 15,5 5-9-15,-2 4-7 16,-1 2-7-16,-9-4-8 16,-15 0-10-16,-5-2-1 15,-13-4 4-15,-6 4 3 16,-19-2 12-16,-10 1 7 15,-18 2 6-15,-1-1-2 16,3 0-12-16,2-5-7 16,18-4-42-16,11-3-22 0</inkml:trace>
  <inkml:trace contextRef="#ctx0" brushRef="#br0" timeOffset="5975.9968">10387 15261 1393 0,'-2'-2'229'0,"-5"-1"-72"16,-11 5-65-16,2 7-14 16,-20 6-26-16,-4 6-5 15,-10 3-17-15,-5 3-4 16,9-3-13-16,5 0-9 15,16-5-3-15,8-4-3 16,12-5 20-16,7-1 14 16,19 3 22-16,10-2 13 0,24 6-5 15,8 4-9-15,6 4-19 16,-6-1-6-16,-9-2 7 16</inkml:trace>
  <inkml:trace contextRef="#ctx0" brushRef="#br0" timeOffset="6455.6251">11587 15241 1361 0,'8'0'255'0,"12"-1"1"15,16 1-101-15,22 2-75 16,8-2-4-16,13 2-35 15,4 0-16-15,5-4-14 16,-4-1-2-16,-14-3-18 16,-8-2-16-16,-25 0-38 15,-8-1-39-15,-20 3-128 16</inkml:trace>
  <inkml:trace contextRef="#ctx0" brushRef="#br0" timeOffset="6675.0454">11990 15255 915 0,'-1'-3'460'16,"1"2"-258"-16,1 1-35 15,-1 0-15-15,0 0-11 16,7 19-21-16,12 48-7 16,-19-14-21-16,0 15-8 15,-7-4-26-15,-1 2-14 16,1-10-23-16,-1-6-10 0,3-8-3 15,0-10-21-15,5-13-68 16,0-14 327-16</inkml:trace>
  <inkml:trace contextRef="#ctx0" brushRef="#br0" timeOffset="7154.4647">11561 14935 1135 0,'4'-3'357'0,"13"-3"-149"0,10 0-76 16,21 6-41-16,8 3-11 15,17 1-24-15,6 2-15 16,4-2-21-16,-2-4-6 16,-8 0-13-16,-10-3-9 15,-16 0-26-15,-20 0-20 16,-11 0-30-16,-9-6-4 0,-18-4 23 15,-1-2 25-15,-15-4 29 16,0 2 12-16,6 5 22 16,2 3 8-16,7 7 19 15,9 2 8-15,6 4-5 16,11 5-1-16,14 9 1 16,-2 7 4-16,2 4 16 15,-4 5-1-15,-14-2-17 16,0 0-12-16,-8-8-24 15,0-7-26-15</inkml:trace>
  <inkml:trace contextRef="#ctx0" brushRef="#br0" timeOffset="7528.1225">12658 15445 1609 0,'11'0'307'0,"15"-5"-182"16,8 4-29-16,23 5-40 15,-1-4-22-15,10 4-24 16,1 2-1-16,-17-2-44 15,-3-1-60-15</inkml:trace>
  <inkml:trace contextRef="#ctx0" brushRef="#br0" timeOffset="7739.7629">12727 15639 1504 0,'10'2'262'0,"5"0"-72"15,20 3-91-15,5-5-9 16,11 0-35-16,5-2-15 16,5 2-24-16,2 1 413 0</inkml:trace>
  <inkml:trace contextRef="#ctx0" brushRef="#br0" timeOffset="8103.3865">13427 15579 1529 0,'4'2'259'16,"14"0"-73"-16,12 3-70 15,23 4-16-15,3-4-25 16,10 6-52-16,1-5-11 0,-4 2 49 16</inkml:trace>
  <inkml:trace contextRef="#ctx0" brushRef="#br0" timeOffset="8505.2112">14271 15055 1469 0,'-4'-4'239'15,"5"7"-77"-15,0 11-29 16,3 25-43-16,2 13-10 16,-4 20-5-16,-2 9-10 15,0 15-15-15,-1 1-9 0,-5-12-21 16,0-10-9-16,2-25-5 16,2-13-6-16,2-24-26 15,3-7-45-15,3-18-142 16</inkml:trace>
  <inkml:trace contextRef="#ctx0" brushRef="#br0" timeOffset="8695.6996">14197 15112 1355 0,'11'-4'250'16,"11"-5"-72"-16,17 3-30 15,18 5-20-15,19-1-56 16,7 2-20-16,3 6-33 16,2-1 7-16,-15 1-98 15,-6 0-100-15</inkml:trace>
  <inkml:trace contextRef="#ctx0" brushRef="#br0" timeOffset="8926.4498">14250 15486 1460 0,'0'-1'231'0,"14"-2"-55"16,8-1-54-16,25 4-52 15,12 0-22-15,18 5-26 16,1-3-9-16</inkml:trace>
  <inkml:trace contextRef="#ctx0" brushRef="#br0" timeOffset="9580.022">14939 15763 752 0,'6'-4'478'0,"4"-6"-210"16,-2-1-141-16,0-4-32 15,-4-1-25-15,-4-5-38 16,-1 2-8-16,-13 1-11 15,-3 2 0-15,-12 2 4 16,-5 8 6-16,-1 6 5 16,0 0-3-16,7 16-9 15,4-4-8-15,13 8-10 16,4 4-1-16,13-1-2 16,7 1 2-16,10-8 2 15,5-1 1-15,1-9 0 16,4-3 0-16,0-6-8 15,-3-6-7-15,-5-2-2 0,-3 1-1 16,-9 2 12-16,-4 4 5 16,-9 4 8-16,-3 4 7 15,-1 11 17-15,-3 2 9 16,2 18 6-16,-3 4-4 16,-1 15-7-16,-1 8-1 15,-10 2-3-15,-4-1 0 16,-12-4-6-16,-2-7-3 15,-3-13-6-15,4-5 1 16,0-23-1-16,0-11-1 0,7-17-12 16,-1-12-22-16,9-17-70 15,7-6-11-15</inkml:trace>
  <inkml:trace contextRef="#ctx0" brushRef="#br0" timeOffset="10298.1926">14199 14733 1322 0,'5'1'206'0,"11"1"-144"15,10 0-29-15,24 3-19 16,10-1 9-16,17 2 8 16,3 1 0-16,-7 0 0 15,1 1-21-15,-20-8-49 16,-5 0-18-16,-11-7-30 15,-9-5 1-15,-11-2 28 16,-5-1 6-16,-11 0 90 16,-2 3 16-16,-2 4 6 15,-2 1-1-15,3 4-14 16,0 3 3-16,3 0 6 16,-2 0 8-16,0 0 17 15,0 0 7-15,0 0 7 16,0 0 3-16,0 1 6 0,5 8-5 15,-2 2-19-15,10 28-9 16,-15-32-25-16,-1-4-11 16,5-3-15-16,-2 0-6 15,0-1-6-15,0 0-3 16,0 0-1-16,0-1-2 16,-3-8 0-16,-5-5 0 15,-36-26 0-15,18 31 0 16,-3 7 1-16,0-1-1 0,11 7-1 15,2 1-3-15,12 3-43 16,9 7-58-16</inkml:trace>
  <inkml:trace contextRef="#ctx0" brushRef="#br0" timeOffset="10838.4107">14852 14706 1250 0,'4'-2'269'0,"4"-4"-142"16,4 0 2-16,5 4-19 15,0 2-2-15,1 7-12 16,-4 3 10-16,-14 7-4 16,-10 8-9-16,-16 0-25 15,-5 7-17-15,-4 1-24 16,4-5 1-16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08:37:48.018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16669 5145 1552 0,'51'13'219'16,"83"23"-191"-16,23 16-2 16,55 27 5-16,24 10 8 15,51 16 22-15,25 7 5 16,30 16 0-16,9 10 3 0,36 18-30 16,8 15-11-16,16 21-11 15,13 18-12-15,-33 28-2 16,-18 10 4-16,-38 22 12 15,-29 4 5-15,-35 5 16 16,-12-9-2-16,-31-19-12 16,-10-12-3-16,-22-28-16 15,-12-10-4-15,-18-25-14 16,-17-15-32-16,-19-14-14 16</inkml:trace>
  <inkml:trace contextRef="#ctx0" brushRef="#br0" timeOffset="7308.4956">17793 13647 1140 0,'11'-15'326'0,"9"-13"-200"0,13 1-4 15,11 4 6-15,2 3 1 16,2 8-29-16,-3 17-43 16,-11 6-15-16,-8 10-29 15,-6 3-7-15,-13-4-34 16,1-1-30-16,-2-4-82 15,-6-8-50-15</inkml:trace>
  <inkml:trace contextRef="#ctx0" brushRef="#br0" timeOffset="7531.2241">18087 13507 836 0,'-2'-7'503'16,"-1"2"-298"-16,5 2-67 15,5 3-4-15,10 5-33 0,11 0-17 16,6 3-34-16,4 4-11 16,-3 4-10-16,-6 0-4 15,-14 0-7-15,-7 4 5 16,-14-4 28-16,-10-1 6 16,-14 6-2-16,-7-2-10 15,-4 6-18-15,3 0-22 16</inkml:trace>
  <inkml:trace contextRef="#ctx0" brushRef="#br0" timeOffset="23769.7457">20821 13454 585 0,'1'-3'455'0,"-1"-8"-50"16,0 0-235-16,0-1 10 15,1 2 20-15,-1 4-23 16,0 0-8-16,-3 12-49 15,-3 8-20-15,-1 20-42 16,-2 14-15-16,2 18-20 16,3 9-7-16,2 3-7 15,4-2 0-15,3-20-3 16,1-14-1-16,2-23-16 16,1-7-20-16,-2-20-80 15,-1-7-77-15</inkml:trace>
  <inkml:trace contextRef="#ctx0" brushRef="#br0" timeOffset="24074.8739">20818 13356 1328 0,'-3'-3'294'16,"0"-2"-15"-16,5 5-105 16,-2 0-19-16,0 0-60 15,23 7-15-15,41 11-33 16,-22-9-14-16,2-2-17 15,0-3-6-15,1-2-2 16,-6-2-33-16,-4-2-125 16</inkml:trace>
  <inkml:trace contextRef="#ctx0" brushRef="#br0" timeOffset="24581.0945">20813 13667 823 0,'-2'0'502'0,"-2"0"-260"16,4 0-65-16,0 0-22 16,0-1-14-16,10 0-34 0,20 1 1 15,41-1-25-15,-27 2-12 16,1 1-24-16,-4-1-13 15,-3 1-13-15,-5-1-6 16,-12 0-6-16,-6-1 369 16</inkml:trace>
  <inkml:trace contextRef="#ctx0" brushRef="#br0" timeOffset="52414.1933">2631 5491 1296 0,'-2'15'262'16,"-10"23"-90"-16,-6 5-1 0,-10 4-40 16,-2 1-25-16,-11-7-47 15,-4-5-16-15,-2-17-22 16,-3-13-2-16,14-14-9 15,6-9-6-15,20-11-10 16,6 0-7-16,10-1-2 16,7 3-1-16,12 10-1 15,4 8 10-15,9 13 11 16,4 8 7-16,-4 14 9 16,1 1-7-16,-6 8-7 15,-11 2 3-15,-6-4-55 16,-4-4-108-16</inkml:trace>
  <inkml:trace contextRef="#ctx0" brushRef="#br0" timeOffset="52641.659">2786 5180 1392 0,'25'13'200'16,"28"19"-98"-16,-6 13-8 16,-13 23 44-16,-20 12-8 0,-27 27-14 15,-7 3-10-15,-15-6-63 16,2-9-9-16,6-34-14 16,6-16-13-16,9-24-410 15</inkml:trace>
  <inkml:trace contextRef="#ctx0" brushRef="#br0" timeOffset="53276.7898">2354 7567 1552 0,'-3'17'276'16,"-3"11"-112"-16,4 23-79 15,4 13-10-15,2 15-21 16,0 4-5-16,1-3-31 16,1-9-5-16,-1-19-2 15,1-14-33-15,-1-16-225 16</inkml:trace>
  <inkml:trace contextRef="#ctx0" brushRef="#br0" timeOffset="53606.2253">2267 7547 1506 0,'18'-12'247'15,"31"-10"-104"-15,10 1-33 16,3 10-38-16,-8 5-6 15,-17 17-5-15,-14 13 1 0,-23 9-13 16,-7 8-7-16,-18-3-9 16,-5-5-4-16,-5-10-7 15,3-9-4-15,9-18-12 16,5-9-14-16,18-7-18 16,11-1-5-16,14 5 2 15,4 3 10-15,9 13 8 16,-6 4 1-16,-6 13 6 15,-12 7 3-15,-18 9 4 16,-4 11 3-16,-20 2 2 16,1 1-1-16,-7-9-7 15,1-10-35-15,11-18-163 16</inkml:trace>
  <inkml:trace contextRef="#ctx0" brushRef="#br0" timeOffset="53841.2698">2627 7322 1561 0,'26'7'259'15,"34"14"-145"-15,-7 12-14 0,-13 28 4 16,-18 14 9-16,-27 37-17 15,-20 11-9-15,-25 10-37 16,0-3-18-16,-1-33-4 16,13-16-19-16</inkml:trace>
  <inkml:trace contextRef="#ctx0" brushRef="#br0" timeOffset="58877.9714">2039 10146 1028 0,'-3'11'408'0,"-8"16"-227"0,-8 6-17 15,-13 8-15-15,-8 4-24 16,-6-2-53-16,-1-3-5 16,5-14-44-16,1-14-3 15,10-15-4-15,8-11-4 16,12-14-8-16,7-1-4 15,9-5-7-15,9 4 5 16,12 8 12-16,4 5 10 0,9 13 17 16,-1 5-1-1,1 19-7-15,-5 7-7 0,1 12-10 16,-4 7 3-16,-7 2-117 16</inkml:trace>
  <inkml:trace contextRef="#ctx0" brushRef="#br0" timeOffset="59222.3907">2085 9888 1616 0,'9'1'323'16,"16"7"-170"-16,10 14-60 15,13 19-56-15,4 12-13 16,-5 25-17-16,-11 11-1 15,-36 22 0-15,-8 4 3 16,-31-8 2-16,-4-9 2 0,2-30 8 16,-4-11-21-16,13-23-133 15</inkml:trace>
  <inkml:trace contextRef="#ctx0" brushRef="#br0" timeOffset="61438.9106">3042 10061 1160 0,'-6'0'341'0,"-9"0"-159"16,-8 1-15-16,-15 2-47 15,-5 0-22-15,-9 0-34 16,6 1-13-16,8-2-30 16,5-2-11-16,16-1-10 15,7-1-7-15,18-4-8 16,9 4-4-16,24 1 5 16,10 4 7-16,13 11 13 15,3 1 7-15,-15 10 15 16,-12 3 9-16,-32 8 8 15,-10 2 1-15,-25 8-11 16,-13 1-10-16,-11 0-12 16,-3-4-3-16,7-13-2 15,15-8-1-15,7-13-2 0,12-3-2 16,11-7-3-16,1 4 0 16,21 2 0-1,9-5 2-15,13 5 1 0,10-2-1 16,2 4 0-16,-3-3 4 15,0 0-46-15,-5-8 35 16</inkml:trace>
  <inkml:trace contextRef="#ctx0" brushRef="#br0" timeOffset="61635.7549">3151 10244 1242 0,'5'2'299'0,"15"0"-88"16,10 4-57-16,15-4-65 16,6 3-20-16,6-3-41 15,-7-2-7-15,-4-1-3 16,-5-2-19-16,-18-1-118 16,-2 0-105-16</inkml:trace>
  <inkml:trace contextRef="#ctx0" brushRef="#br0" timeOffset="61773.3864">3345 10280 1195 0,'-3'11'325'0,"-1"8"-146"15,7 8-49-15,4 1-12 16,6 6-54-16,0-2-22 16,3 2-24-16,5 0-15 15,-4-11-117-15</inkml:trace>
  <inkml:trace contextRef="#ctx0" brushRef="#br0" timeOffset="62216.2899">3760 10388 1224 0,'-7'-11'310'0,"-13"-13"-115"16,-3 0-22-16,-9 3-61 15,-3 4-24-15,11 13-28 16,2 6-18-16,2 13-24 16,13 7-13-16,0 6-8 15,7 1-3-15,15-3 1 16,0-4 2-16,10-7 1 16,2-8 2-16,4-8 1 15,0-5 3-15,-8-8 1 16,-4-4 2-16,-5-6 2 15,-1-2-1-15,-1 0-1 16,-4 4-1-16,-4 9-4 16,1 5 0-16,2 13 0 15,3 7 2-15,6 14 4 0,5 5-1 16,3 3-2-16,2 3-1 16,-2-9 0-16,-9-11 1 15,1-6 10-15,-7-11 19 16,7-6 22-16,4-6 6 15,-7-15-3-15,2-3-15 16,-13-6-22-16,1 4-6 0,2 9-18 16,0 5-6-16</inkml:trace>
  <inkml:trace contextRef="#ctx0" brushRef="#br0" timeOffset="73029.9095">4754 10184 1567 0,'15'4'265'0,"25"7"-156"16,7 8-49-16,12 11-40 16,-8 4-9-16,-5 13 5 15,-8 1-23-15,-13-3-234 16</inkml:trace>
  <inkml:trace contextRef="#ctx0" brushRef="#br0" timeOffset="73211.5564">5109 10141 1466 0,'-19'8'299'0,"-16"6"68"15,-5 11-229-15,1 5-41 16,-9 15-47-16,-3 3-16 15,3 4-22-15,3 3-4 16,16-13-20-16,8-7-44 16,18-18-165-16</inkml:trace>
  <inkml:trace contextRef="#ctx0" brushRef="#br0" timeOffset="73385.0924">5233 10297 1676 0,'16'-1'347'0,"25"-2"-228"16,5-1-43-16,13 3-34 16,-5 0-16-16</inkml:trace>
  <inkml:trace contextRef="#ctx0" brushRef="#br0" timeOffset="73698.648">6000 10220 1491 0,'-5'11'263'0,"-9"12"-54"0,-9 3-23 16,-7 9-61-16,-10 0-27 15,-11-3-51-15,-1-5-16 16,10-11-15-16,1-12-4 16,13-13-35-16,5-10-19 15,9-17-27-15,7-2-6 16,17-1 24-16,6 2 12 0,11 17 24 16,5 7 8-16,7 13 14 15,6 7 11-15,-2 17 14 16,-4 7-1-16,-10 15-3 15,-12 2-8-15,1 5-8 16,-6-5-35-16</inkml:trace>
  <inkml:trace contextRef="#ctx0" brushRef="#br0" timeOffset="73849.359">5783 9810 1727 0,'1'4'386'0,"5"4"-194"16,7 22-157-16,6 15 5 15</inkml:trace>
  <inkml:trace contextRef="#ctx0" brushRef="#br0" timeOffset="74521.8099">6147 9844 1552 0,'-3'-2'229'15,"-3"-1"-170"-15,17 3-24 16,7 5-3-16,17 1 13 15,7-2-1-15,17-4-8 16,4-2-4-16,-6-5-16 16,-5-2-2-16,-19-1-9 0,-14-5-6 15,-16 5-17-15,-11 0-3 16,-11 6 3-16,-6 4 4 16,-1 5 9-16,-1 5 1 15,7 7-4-15,3 0-1 16,12 5-2-16,6 0 2 15,9-1 4-15,7 0 2 16,2-8 3-16,-1 1 3 16,-7-6 0-16,-4-2 2 0,-12 0 2 15,4-2-1-15,-12 6-6 16,3 2 8-16,6 10 4 16,-5 1 2-16,14 14 0 15,-2 5-6-15,13 10-9 16,2 9 0-16,-2 7 3 15,-4-3 4-15,-10-6 7 16,-7-10 3-16,-11-21 10 16,-7-8 8-16,-8-21 3 15,-4-12-5-15,-8-18-14 16,5-7-11-16,4-7-44 16,11 2-15-16,19 10-97 15,8 8-70-15</inkml:trace>
  <inkml:trace contextRef="#ctx0" brushRef="#br0" timeOffset="75000.7353">6859 10388 850 0,'2'-1'489'16,"2"-4"-262"-16,-1-5-64 15,-3-3-27-15,-2-5 4 16,-5-3-26-16,-6 1-7 15,-8-2-35-15,-3 0-16 16,-4 6-27-16,1 1-11 0,-2 10-17 16,6 5-5-16,-2 8-5 15,3 5-1-15,7 7-3 16,3 1-2-16,10 4 0 16,5 3 1-16,11-2 4 15,0-4 5-15,7-6 4 16,4-5 1-16,5-9 3 15,2-2 1-15,1-11 2 16,-7-5 0-16,-2-4 1 16,-1-4 0-16,-9 0-2 15,0 3-2-15,-6 5-2 16,-2 7-2-16,-2 9 5 16,-1 5 3-16,3 11 1 15,-2 3 3-15,10 8-6 16,1 3 0-16,1-6 0 15,3-1 2-15,-3-11 11 0,0-8 18 16,1-10 23-16,-1-10 7 16,2-13-1-16,-1-2-17 15,-3-6-26-15,-3 2-3 16,-2 7-52-16,-3 5-10 16</inkml:trace>
  <inkml:trace contextRef="#ctx0" brushRef="#br0" timeOffset="75345.5567">7503 10311 1556 0,'-2'11'273'0,"-12"7"-134"15,0 5-43-15,-1 0-55 16,-7-6-13-16,4-4-14 16,-7-6-2-16,1-9-2 15,1-1-12-15,-1-6-23 16,5-5-10-16,1-4 0 16,4-3 2-16,14 0 9 15,5 2 4-15,9 3 17 0,8 5 16 16,3 11 35-16,3 11 19 15,1 9 23 1,-2 7-3-16,-2 8-16 0,-4 5-16 16,-7 0-17-16,-4-4-17 15</inkml:trace>
  <inkml:trace contextRef="#ctx0" brushRef="#br0" timeOffset="75857.2986">8007 10522 1627 0,'10'13'322'0,"5"18"-180"16,-9 4-19-16,-17 3-44 16,-7 0-20-16,-4-11-66 15,-1-5 162-15</inkml:trace>
  <inkml:trace contextRef="#ctx0" brushRef="#br0" timeOffset="76378.9007">8323 10265 1587 0,'3'-3'298'0,"2"-3"-127"15,12 5-97-15,9 1-23 16,8 2-12-16,5 0-10 15,4-2-13-15,-3-1-2 16,-13-5 0-16,-4 3-1 16,-14-3-3-16,-6 2-5 15,-3 4-10-15,-11 3-5 16,-6 9-5-16,-3 6 3 16,1 12 1-16,3 3 2 15,13 9-3-15,7-2 3 0,14-2-14 16,6-3-21-16,14-15-32 15,7-4-5-15,4-13 1 16,5-3 18-16,-8-9 35 16,-3-8 12-16,-12-11 17 15,-5-2 1-15,-10-3 27 16,-6 0 19-16,-8 7 31 16,-5 0 13-16,-10 9 3 15,-7 2-8-15,-6 11-21 16,-2 5-16-16,0 12-26 15,8 12-12-15,9 7-17 16,11 4-3-16,19 4 1 16,4-4 1-16,8-7 4 15,1-11 1-15,0-9 3 16,3-9 3-16,-5-9 0 0,-5-12 121 16</inkml:trace>
  <inkml:trace contextRef="#ctx0" brushRef="#br0" timeOffset="76902.5013">9849 10219 1184 0,'-7'-1'299'0,"-20"1"-175"0,-3 4-1 15,-7 8-46-15,-4 2-7 16,9 10-41-16,5 1-14 15,20 8-3-15,11 2 2 16,23-2 8-16,8-4 6 16,10-13-1-16,-4-4 1 0,-12-16 11 15,-11-8 9-15,-17-7 9 16,-1-3-3-16,-15 2-19 16,-9 1-13-16,-7 5-27 15,-5 1-44-15</inkml:trace>
  <inkml:trace contextRef="#ctx0" brushRef="#br0" timeOffset="77307.0502">9975 10239 1438 0,'-2'0'243'15,"0"0"-41"-15,-4 5-117 16,2 6-31-16,-2 7-31 15,3 6-5-15,6 9 2 16,7-1-1-16,7 1-6 16,4-3 0-16,1-11-7 0,2-6 3 15,1-16 7-15,-2-6 1 16,-2-11 4-16,-3-4-1 16,-6-5-5-16,-6-1-4 15,-6 3-3-15,0 6-2 16,-5 9-6-16,3 6-2 15,-3 11-5-15,-1 2 0 16,4 9 3-16,4 5 3 16,10 2 2-16,7 3 2 15,8-3 1-15,2-2 7 0,-3-1 21 16,-1-3 6-16,-7-5 6 16,0-2-3-16,-4-11-13 15,0-6-5-15,-6-12-11 16,-1-8-26-16,-2-6-132 15,-5-7-76-15</inkml:trace>
  <inkml:trace contextRef="#ctx0" brushRef="#br0" timeOffset="77414.3103">10294 10124 1361 0,'-7'-9'283'16,"-5"-5"-11"-16,-1 5-94 16,-1 2-39-16,7 6-88 15,5 1-21-15,4 5-86 16,9 6-261-16</inkml:trace>
  <inkml:trace contextRef="#ctx0" brushRef="#br0" timeOffset="77640.7971">10551 10173 1693 0,'-2'-2'400'15,"-3"2"-196"-15,0 11-59 0,1 20-93 16,-3 14-23-16,8 24-6 16,4 11-7-16,0 8-4 15,3-2-3-15,-4-9-4 16,4-8-2-16,2-16-53 16,2-10-6-16,5-26 58 15</inkml:trace>
  <inkml:trace contextRef="#ctx0" brushRef="#br0" timeOffset="77803.3617">10607 10364 1607 0,'3'-1'308'0,"12"-2"-168"15,6-1-66-15,14 7-50 16,4 2-10-16,-4 2-6 15,0 2-17-15</inkml:trace>
  <inkml:trace contextRef="#ctx0" brushRef="#br0" timeOffset="78061.4031">11207 10303 1546 0,'-16'8'355'0,"-13"6"13"16,-5 8-241-16,-11-2-46 15,5-2-55-15,0-5-10 16,10-13-9-16,7-3-13 0,6-13-42 16,7-4-15-16,6-6-12 15,4 0 10-15,12 4 34 16,2 1 14-16,7 11 13 16,7 5 11-16,6 10 26 15,-1 11 12-15,2 16 14 16,-8 7-1-16,-8 12-16 15,-3-4-8-15,-5-2 356 16</inkml:trace>
  <inkml:trace contextRef="#ctx0" brushRef="#br0" timeOffset="78939.7252">12065 10116 1306 0,'-11'-3'249'0,"-17"3"-114"16,3 3-19-16,0 7-42 15,7 3-27-15,8 1-33 16,5-1-11-16,12-3-5 16,9 0-1-16,15-2 3 15,4-3 2-15,3-2 1 16,-3-3 0-16,-8-4 3 0,-11 1 3 15,-11-1 0-15,-9 2-1 16,-19 2-1-16,-6 0-4 16,-12 5-2-16,-2 3 1 15,10 6 0-15,7 2-1 16,11 1 1-16,6 1-2 16,9 1-1-16,6-3 2 15,10 4 6-15,5-3 3 16,8-7 5-16,3-2 0 0,6-10-1 15,1-5-1-15,-8-9-1 16,2-4-2-16,-10 2-2 16,-5 1-2-16,-2 6-4 15,-3 11-2-15,-4 5-4 16,-7 4 0-16,1 12 2 16,-7-3 2-16,-1 7 2 15,8 1 1-15,-9-10 3 16,6-5 2-16,-1-11 6 15,-2-5 0-15,3-12-1 16,-6-8-4-16,7-6-8 16,2-8-1-16,10 5-6 15,6 2 0-15,5 9 0 16,-6 6-1-16,2 9 12 16,-2 6 9-16,-7 7 22 0,-1 12 11 15,-5 8 0-15,-2 1-5 16,-1 10-19-16,3 0-7 15,2-3-47-15,1 2-40 16</inkml:trace>
  <inkml:trace contextRef="#ctx0" brushRef="#br0" timeOffset="79092.3171">12595 10160 1593 0,'8'0'338'0,"2"6"-128"15,-6 6-36-15,2 15-103 16,-6 2-16-16,5 11-10 16,3 3 29-16</inkml:trace>
  <inkml:trace contextRef="#ctx0" brushRef="#br0" timeOffset="79853.4194">12804 10143 1016 0,'-2'0'430'0,"2"0"-243"15,7 2-44-15,-7-2-66 16,18 0-19-16,55 1-21 16,-24-4-12-16,11-1-9 15,-3 0 0-15,-15 0-3 16,-14 0 1-16,-20-3-6 16,-10 5-2-16,-20 4-5 15,-2 1-3-15,-13 10 0 16,-1 3 1-16,7 0 1 15,3 4 2-15,17 3 1 16,9 0-2-16,18 6-1 16,8-3-1-16,10-1 1 15,4-6 0-15,7-8-15 0,2-6-26 16,0-10-69 0,-1-5-11-16,-4-8 14 0,0-4 33 15,-3-3 66-15,-7 0 29 16,-8 8 49-16,-5 6 23 15,-14 11 24-15,-4 5 1 16,-9 11-31-16,-9 3-7 16,-8 6-24-16,-4-3-9 15,-5-5-14-15,-2-4-6 0,5-13-8 16,3-3 1-16,11-16-2 16,7 0-4-16,8-7-7 15,2 1-5-15,11 4-6 16,3-2-2-16,7 12 1 15,8 5 2-15,-1 10 7 16,2 11 1-16,-5 12 1 16,1 9-1-16,-7 7 35 15,2 4 362-15</inkml:trace>
  <inkml:trace contextRef="#ctx0" brushRef="#br0" timeOffset="80233.5307">13641 10130 1495 0,'7'7'248'16,"7"7"-71"-16,11 21-107 15,9 12-7-15,8 14-12 16,0 6 5-16,-9 3-7 16,-6-3-1-16,-12-13-40 15,-5-9-57-15,-4-21-264 16</inkml:trace>
  <inkml:trace contextRef="#ctx0" brushRef="#br0" timeOffset="80400.085">13888 10167 1582 0,'-11'2'320'0,"-15"11"-117"15,-10 9-65-15,-5 18-80 0,0 12-21 16,-3 12-22-16,3 4-5 16,-1-5-6-16,4-3 3 15,13-15-89-15</inkml:trace>
  <inkml:trace contextRef="#ctx0" brushRef="#br0" timeOffset="80648.4207">14009 10158 1591 0,'-6'-1'305'16,"-4"2"-150"-16,2 8-75 15,1 4-15-15,6 9-16 16,4-2-6-16,11 6-12 16,7-2-2-16,11-3-11 15,1-4-2-15,5-11-2 16,-1-3 4-16,-10-14-1 16,-6-5-2-16,-8-5-49 15,-1-2-39-15</inkml:trace>
  <inkml:trace contextRef="#ctx0" brushRef="#br0" timeOffset="80774.0873">14145 9903 1483 0,'-5'-11'319'0,"-4"-8"50"16,0 8-223-16,3 3-59 16,6 11-66-16,5 4-46 15,5 13-120-15</inkml:trace>
  <inkml:trace contextRef="#ctx0" brushRef="#br0" timeOffset="80978.5381">14297 10171 1543 0,'5'5'266'0,"10"15"-106"16,3 5-32-16,3 3-36 15,0 4-13-15,-3-1-35 16,-1-5-8-16,3-10 7 15,1-6 9-15,3-18 13 16,0-6 3-16,0-12-24 16,-3-8-13-16,-4-1-34 15,-3-2 37-15</inkml:trace>
  <inkml:trace contextRef="#ctx0" brushRef="#br0" timeOffset="81545.0159">14966 10113 1356 0,'-14'-6'235'15,"-10"-1"-82"-15,-5 6-30 16,-6-3-6-16,8 12-37 16,0 0-20-16,13 3-38 15,7 8-14-15,12-6-10 16,6 4-3-16,10-5 5 16,3 1 0-16,5-5 4 15,-1-3 0-15,-6-3 3 16,-7-2 2-16,-12-4-3 0,-5 0-3 15,-14 0-3-15,-4 3-2 16,-7 1 0-16,-2 5 2 16,3 3-1-16,2 1 2 15,8 2 8-15,6 1 10 16,10 1 7-16,1-2 2 16,17 4-7-16,5-2-7 15,14-1-8-15,6-1 1 16,5-5-48-16,1-3-42 0</inkml:trace>
  <inkml:trace contextRef="#ctx0" brushRef="#br0" timeOffset="81875.5637">15102 10149 1420 0,'2'0'201'0,"2"-7"-101"16,5 2-11-16,8 4-35 16,7-2-13-16,10 1-29 15,3 2-5-15,4 2-3 16,-7-4 0-16,-7 2 0 16,-6 2-3-16,-15-5-6 0,-5 2-2 15,-14 1-1 1,-4 0 3-16,-8 7 4 0,-3 2 7 15,2 2 6-15,9 4 0 16,5 0-1-16,8 3-8 16,8 7-6-16,0-2 0 15,15 4 1-15,1-3-2 16,13-3-35-16,3-4-49 16</inkml:trace>
  <inkml:trace contextRef="#ctx0" brushRef="#br0" timeOffset="82323.4954">15802 10181 1436 0,'-12'7'245'15,"-6"4"-35"-15,-9 6-117 16,-3 1-33-16,-2 2-28 16,0-5-2-16,4-3-6 15,-4-7 0-15,3-7-5 16,2-3-3-16,3-12-6 15,10 1-10-15,12-10-42 16,2 1-18-16,16 1-8 16,11 5 3-16,-2 8 34 15,4 8 16-15,-9 8 20 16,-6 6 8-16,-3 10 19 16,-7 2 7-16,4 6 5 15,-2 1 1-15,6 0-12 0,0-3-5 16,8-9-11-16,4-5-3 15,3-13-2-15,3-3 0 16,-2-12-10-16,0-3-7 16,1-5-14-16,0-1-7 15,-4-2-1-15,1 0 4 16,-7 4 11-16,-5 3 8 16,-7 11 17-16,-6 6 10 0,-3 8 16 15,-2 7 7-15,2 2-3 16,2 5-7-16,8 4-13 15,1-3-9-15,5 0-11 16,1-4-21-16</inkml:trace>
  <inkml:trace contextRef="#ctx0" brushRef="#br0" timeOffset="82657.2194">16331 10288 1592 0,'-1'1'352'0,"2"2"-50"15,4 2-146-15</inkml:trace>
  <inkml:trace contextRef="#ctx0" brushRef="#br0" timeOffset="92412.2457">3205 11447 809 0,'5'3'493'16,"1"4"-231"-16,-3-7-55 16,-5-4 14-16,-6-3-6 15,-13 0-67-15,-11-1-37 16,-11 1-60-16,-6-2-18 15,-9-3-20-15,4 4-5 16,-1 0-6-16,8 1-3 16,20 7-8-16,7 2-8 0,27 6-7 15,14 5-4-15,24 7 9 16,9 2 10 0,7 7 11-16,-5 3 5 0,-12 6 1 15,-9 3 1-15,-25 3 1 16,-12 3 0-16,-20 1 2 15,-13-1-3-15,-5-3-1 16,-5-6-2-16,2-14 1 16,10-8-1-16,6-14-6 15,12-2-3-15,14-4-10 16,6 1-2-16,19 3 0 16,6 0 2-16,14 7 2 15,4-1-4-15,8 2-41 16,2 1-10-16</inkml:trace>
  <inkml:trace contextRef="#ctx0" brushRef="#br0" timeOffset="92831.6295">3520 11503 1639 0,'-6'1'332'0,"5"17"-179"16,1 9-47-16,1 22-30 16,5 7 1-16,-5 7-15 15,4 2-13-15,-4-9-16 16,-1-6-5-16,6-16-3 15,-2-12 3-15,1-22 8 16,5-7 1-16,-5-21-5 16,-5-11-5-16,5-11-13 15,-8-5-3-15,-8-11-5 16,0 5 1-16,-5-1-6 16,7 8-1-16,9 11-5 15,1 6-2-15,15 15-6 16,0 3-1-16,12 8 1 15,7 7-13-15,10 4-51 16,2 2-44-16,6 7-150 0,3 3-162 16</inkml:trace>
  <inkml:trace contextRef="#ctx0" brushRef="#br0" timeOffset="93073.3337">3540 11745 1524 0,'1'4'280'0,"8"0"-42"15,12-1-47-15,24-2-66 16,5-3-19-16,14-2-58 15,6 3-19-15,-4 3-43 16,-6 5-50-16</inkml:trace>
  <inkml:trace contextRef="#ctx0" brushRef="#br0" timeOffset="93316.298">3869 11883 1526 0,'0'-3'303'0,"2"0"-61"16,14 7-103-16,11 9-39 15,11 9-52-15,8 9-7 0,-6 3-21 16,-6 3-6-1,-10-3-23-15,-10-9-33 0,-2-4-120 16</inkml:trace>
  <inkml:trace contextRef="#ctx0" brushRef="#br0" timeOffset="93465.8964">4147 11888 1578 0,'-12'6'380'16,"-9"8"-37"-16,-5 8-148 15,-6 6-52-15,-5 3-71 16,-1-1-27-16,4 3-27 16,6 2-23-16,6-13 36 15</inkml:trace>
  <inkml:trace contextRef="#ctx0" brushRef="#br0" timeOffset="93983.8071">3525 11162 1527 0,'2'-1'257'0,"15"2"-104"15,4-2-45-15,29 2-47 16,6 4-2-16,14-5-24 16,10 5-8-16,-6 1-18 15,-4-3-17-15,-24-2-37 16,-11-1-26-16,-19-6-15 16,-8-2 9-16,-8-3 34 15,-6-4 23-15,-6-1 53 16,5 5 21-16,-3 4 39 0,10 6 17 15,0 6-8-15,0 5-13 16,3 10-26-16,-2 4-7 16,5 1-13-16,-5 0-7 15,7-4-28-15,5-4 362 16</inkml:trace>
  <inkml:trace contextRef="#ctx0" brushRef="#br0" timeOffset="94360.7997">4582 11561 1375 0,'2'1'252'15,"12"3"-25"-15,11 2-62 16,18-1-77-16,8-3-10 16,14-2-39-16,2-1-7 15,-3 1-52-15,-8 4-75 16</inkml:trace>
  <inkml:trace contextRef="#ctx0" brushRef="#br0" timeOffset="94527.3546">4653 11718 1599 0,'0'6'341'0,"7"4"-113"16,8-1-44-16,22-4-71 16,12-3-36-16,16-3-39 15,7-4-8-15</inkml:trace>
  <inkml:trace contextRef="#ctx0" brushRef="#br0" timeOffset="95171.9974">5418 11614 1417 0,'4'-2'243'0,"14"4"-55"15,2 7-13-15,-1 15-60 16,-4 6-18-16,-12 11-34 16,-3 3-14-16,-6-4-22 15,-3-3-7-15,5-12-7 16,-8-12 1-16,12-13-7 15,7-12-4-15,1-15-7 16,9-6-17-16,4-8 1 16,3 1 2-16,13 6 3 15,5 8 15-15,-4 9 14 16,1 9 6-16,-10 13 17 0,-10 5 0 16,-8 16-4-16,-11 3-6 15,-9 3-12-15,-3 1-5 16,3-5-4-16,3-6-3 15,6-13-13-15,2-9-5 16,8-17-7-16,2-6 1 16,9-10 10-16,2 2 5 15,5 4 2-15,3 4 0 0,-1 13 3 16,-1 6 4-16,-3 14 9 16,-11 6 4-16,-10 11 1 15,-4 6-1-15,-9 5 0 16,6 3-7-16,6-2 367 15</inkml:trace>
  <inkml:trace contextRef="#ctx0" brushRef="#br0" timeOffset="95646.9767">6497 11745 1294 0,'2'-6'270'16,"-7"-14"-90"-16,-1 0-9 16,-4 0-38-16,-10-5-11 15,-2 5-23-15,-6 0-13 16,-8 8-28-16,5 9-16 15,-2 10-26-15,0 9-12 16,8 13-9-16,3 3-3 0,13 7 4 16,9 1 2-1,13-5 2-15,10-4 4 16,15-10 1-16,4-8-1 0,6-13-1 16,-7-11-2-16,-6-8-17 15,-8-6-9-15,-7-7-9 16,-2 0 0-16,-12-1 17 15,-6 2 10-15,-6 9 16 16,-6 9 9-16,0 13 11 16,-2 7 1-16,7 9-9 15,1 4-7-15,6 5-12 16,6 5-2-16,8 3 5 16,9 2-12-16,6 0-55 15,1-4-30-15</inkml:trace>
  <inkml:trace contextRef="#ctx0" brushRef="#br0" timeOffset="95842.8355">6752 11866 1589 0,'8'7'336'0,"3"3"-126"16,11 9-80-16,5 0-33 15,3 7-51-15,-3 2-12 0,-4-2-35 16,-7-3-35-16,-6-9-72 16,1-7-108-16</inkml:trace>
  <inkml:trace contextRef="#ctx0" brushRef="#br0" timeOffset="95993.4739">6953 11830 1668 0,'-7'7'388'0,"-15"12"-162"16,-1 8-54-16,-4 6-98 16,-6 5-23-16,0 0-33 15,1-3-11-15,4-8-37 16,4-7-13-16</inkml:trace>
  <inkml:trace contextRef="#ctx0" brushRef="#br0" timeOffset="96478.6209">6196 11351 1336 0,'-2'1'257'0,"2"2"-56"16,5-1-11-16,-5-2-73 15,30 1-14-15,59 5-46 16,-22-4-14-16,14 0-18 15,0 3-7-15,-10-1-18 16,-5 1-14-16,-20-5-47 16,-7-4-45-16,-16-7-116 15,-9-1-19-15,-14-3 48 16,-11 1-28-16,-11-2 193 16,-2 1 148-16,2 0 16 15,5-3-6-15,11 7-2 16,6 3-4-16,12 9-16 0,3 8-10 15,10 14-7-15,-1 0-2 16,-10 10-4-16,-5 1-8 16,-16 0-21-16,-7-4-9 15,-8-12-381-15</inkml:trace>
  <inkml:trace contextRef="#ctx0" brushRef="#br0" timeOffset="98936.0114">7622 11695 1235 0,'0'0'317'16,"6"-1"-72"-16,11 1-40 16,27 1-94-16,15 1-6 15,17 0-49-15,4 3-26 16,3 2-21-16,-7-3-1 15,-6 0-55-15,-10-3-74 16</inkml:trace>
  <inkml:trace contextRef="#ctx0" brushRef="#br0" timeOffset="99180.4731">7660 11834 1301 0,'8'-1'251'16,"7"-4"-107"-16,32 3-54 16,13-2-11-16,22-1-19 15,7 4-16-15,1 0-23 16,-1 1-5-16,-14-4-17 15,-5 2-36-15,-26-6-233 0</inkml:trace>
  <inkml:trace contextRef="#ctx0" brushRef="#br0" timeOffset="99378.5376">8319 11666 1440 0,'20'14'220'0,"9"9"-73"0,-10 6-43 16,-8 3-15-16,-19 5-17 15,-7 2-5-15,-21-1-26 16,-4-1-49-16,-16-11-172 16</inkml:trace>
  <inkml:trace contextRef="#ctx0" brushRef="#br0" timeOffset="99628.0318">7729 11620 1496 0,'-19'0'254'0,"-23"6"-65"0,1 9-31 16,0 12-40-16,11 12-18 15,16 11-39-15,12 1-15 16,25 4-10-16,9-7 5 16</inkml:trace>
  <inkml:trace contextRef="#ctx0" brushRef="#br0" timeOffset="101027.9213">9186 11460 1479 0,'0'-5'265'0,"0"-1"-44"16,-1 22-109-16,2 13-25 16,6 23-22-16,4 9-5 15,1 11-5-15,0 5-17 0,-4 4-10 16,-6-10-5-16,4-12-2 16,-5-18-11-16,-1-25-58 15,-1-9-57-15</inkml:trace>
  <inkml:trace contextRef="#ctx0" brushRef="#br0" timeOffset="101224.3957">9149 11517 1261 0,'11'-2'314'0,"18"-5"-44"15,8 1-85-15,16 6-103 16,5 0-23-16,7 4-41 0,2 1 1 16,-7 0-46-1,-7-3-117-15</inkml:trace>
  <inkml:trace contextRef="#ctx0" brushRef="#br0" timeOffset="101449.3882">9170 11777 1387 0,'1'0'259'0,"16"-2"-11"15,14 0-35-15,17-4-66 16,4-1-40-16,17-1-58 15,-3 3-21-15,-2 3-17 16,-2 2-30-16</inkml:trace>
  <inkml:trace contextRef="#ctx0" brushRef="#br0" timeOffset="102063.1226">9117 11227 1250 0,'-2'-2'291'15,"-2"-1"-122"-15,14 3-51 16,7 1-2-16,27 5-39 16,9-1-15-16,8-3-21 15,5 1-8-15,-4-2-14 16,-3 2-3-16,-6-1-3 16,-9-2-1-16,-19-1-27 15,-8-3-22-15,-13 0-46 16,-4-3-5-16,-10-2 11 15,-2-5 19-15,-4 1 39 0,1-1 11 16,7 3 8-16,2 6 13 16,7 4 19-16,2 3 11 15,-3-2 13-15,0 0-11 16,13 7-3-16,37 38-1 16,-34-25 13-16,-4-2 10 15,-10 2 0-15,-5-2-6 16,-11-3-16-16,-7-2-9 15,-9-4-5-15,-2-2 61 16</inkml:trace>
  <inkml:trace contextRef="#ctx0" brushRef="#br0" timeOffset="103750.7349">9997 11715 1408 0,'-1'0'220'15,"8"0"-58"-15,8 2-15 16,16 1-56-16,11-1-9 16,21 2-34-16,2-4-18 15,-2 0-13-15,-10-2-35 16,-19 0-117-16,-6 4-92 16</inkml:trace>
  <inkml:trace contextRef="#ctx0" brushRef="#br0" timeOffset="103920.2347">10058 11872 1254 0,'-5'3'298'0,"-2"5"-97"16,7 1 1-16,12-3-53 16,13 2-14-16,24-3-53 15,7 1-26-15,15-1-33 16,-6-5 1-16,-4-5 5 15</inkml:trace>
  <inkml:trace contextRef="#ctx0" brushRef="#br0" timeOffset="104501.5345">10700 11674 1558 0,'5'1'273'0,"13"9"-122"16,1 11-37-16,-4 13-13 15,3 8-5-15,-8 11-11 16,-8-2-11-16,0-5-28 16,-1-4-13-16,-1-16-15 15,2-7-2-15,-2-19 3 16,3-11-1-16,4-18-4 16,3-9-3-16,8-8-11 15,0-1-3-15,6 3-3 16,4 11-1-16,-1 13 2 15,-3 8-1-15,-6 13 5 16,-7 7 1-16,-2 11 6 16,-6 7 4-16,-4 3 1 0,-4 3-2 15,-2-1-3-15,1-5 0 16,4-5-5-16,0-13 0 16,6-16-4-16,4-9-3 15,7-15 0-15,6 0-1 16,3-2 0-16,5 6 0 15,3 11-1-15,-2 4 1 16,-1 17-1-16,-6-1 3 16,-7 16 1-16,-6 1 4 0,-6 10 2 15,2 6 3-15,-6-1 1 16,6 2 9-16,-6-6 347 16</inkml:trace>
  <inkml:trace contextRef="#ctx0" brushRef="#br0" timeOffset="105012.0543">11697 11875 1151 0,'1'-5'322'0,"2"-8"-186"0,1 2 8 16,-2-2-12-16,-8-7-5 16,-7 0-31-16,-9-5 0 15,-8 2-25-15,-1 8-14 16,-6 9-24-16,-1 4-12 15,2 9-19-15,2 1-4 16,8 7-7-16,8 5-3 16,15 9 1-16,5 8 4 15,14-2 6-15,7-1 3 0,9-5 3 16,4-5 1-16,6-11 2 16,-3-7 1-16,-3-11-18 15,-4-10-10-15,-13-13-8 16,2 2 0-16,-8-4 16 15,-9-3 13-15,-4 10 16 16,-4 2 6-16,-5 10 3 16,5 11 2-16,4 14-11 15,1 8-6-15,7 15-6 16,-3 1-5-16,1 1 0 16,1-1 4-16,8-5-118 15</inkml:trace>
  <inkml:trace contextRef="#ctx0" brushRef="#br0" timeOffset="105248.4206">11936 11973 1465 0,'0'1'274'15,"0"0"-6"-15,3 6-115 16,8 7-71-16,0-2-20 0,4 7-20 16,3 4-9-16,0 0-20 15,1 1 1-15,1-3-73 16,3-7-125-16</inkml:trace>
  <inkml:trace contextRef="#ctx0" brushRef="#br0" timeOffset="105396.1604">12132 11994 1637 0,'-15'3'387'15,"-10"3"-119"-15,-9 10-138 16,-2 1-49-16,-2 7-43 16,0 2-15-16,8 1-70 15,4 1 49-15</inkml:trace>
  <inkml:trace contextRef="#ctx0" brushRef="#br0" timeOffset="105952.4524">11485 11534 1403 0,'-3'-1'234'0,"-3"-7"-52"16,6 1-14-16,13 2-69 16,12 2-13-16,22 6-45 15,10 1-15-15,6 3-17 16,3 0-4-16,-5-1-2 0,-2 1 2 15,-12 0-44-15,-5-2-28 16,-15-5-73-16,-11-2-24 16,-9-11 48-16,-8 1 25 15,-7-6 71-15,-2 1 32 16,2 3 35-16,1 2 10 16,4 9 10-16,7 1 9 15,9 12-13-15,3 4-1 0,1 5 29 16,-2 4 21-1,-13 0 5-15,-3 0-6 0,-10-6-51 16,-6-1 2-16</inkml:trace>
  <inkml:trace contextRef="#ctx0" brushRef="#br0" timeOffset="106986.1464">23542 12827 1509 0,'0'0'250'0,"-1"0"-84"16,-3 21-109-16,-3 11-33 15,3 19-15-15,3 4-4 16,1-2-4-16,1-8 2 16,3-12 1-16,2-6 4 15,3-11-30-15,-2-4-39 16</inkml:trace>
  <inkml:trace contextRef="#ctx0" brushRef="#br0" timeOffset="107214.404">23353 12987 940 0,'-2'-6'432'0,"5"4"-238"16,-2-1-41-16,-1 1-13 16,11 4 5-16,18 2-31 15,65 11 8-15,-31-4-23 16,2-9-18-16,-6 6-34 15,-7-2-16-15,-14-2-19 16,-11-3-2-16,-11-4-35 16,-4-3-35-16,-11-4-145 15</inkml:trace>
  <inkml:trace contextRef="#ctx0" brushRef="#br0" timeOffset="107927.9856">22205 11481 1086 0,'0'-4'350'0,"-2"-13"-224"16,2 8-8-16,0 14-22 15,0 3-12-15,3 19-32 16,3 12-23-16,4 9 2 16,-1 3 1-16,0 3-1 15,-3-8 3-15,-5-3-12 16,-1-3-6-16,0-10-49 15,0-7-43-15</inkml:trace>
  <inkml:trace contextRef="#ctx0" brushRef="#br0" timeOffset="108138.4748">22026 11661 928 0,'-1'-2'452'15,"0"-5"-252"-15,6 4-38 0,16-2-28 16,9 2-9-16,21 0-27 16,8 3 1-16,7 5-20 15,2 3-15-15,-16 1-32 16,-11 1-14-16,-23 1-19 16,-5-2-20-16</inkml:trace>
  <inkml:trace contextRef="#ctx0" brushRef="#br0" timeOffset="109034.8525">12677 11748 1448 0,'-1'1'226'0,"1"1"-65"16,10 0-23-16,27-2-52 15,7 0-7-15,30 0-27 16,11-2-10-16,13-2-26 16,-1-1-6-16,-13 2-3 15,-11-1-16-15,-26 3-58 16,-9 1-64-16</inkml:trace>
  <inkml:trace contextRef="#ctx0" brushRef="#br0" timeOffset="109454.7342">12786 11879 1355 0,'2'2'216'16,"6"2"-89"-16,7-2-62 15,7-4-19-15,21-3 1 16,7 0-6-16,21 0-15 16,0-1-4-16,-6 0-8 15,-2 3-2-15,-20-5-34 16,-3-1-19-16,-16-3-54 15,-8-4-14-15,-9-1-9 16,-8-2 19-16,-8 1 29 16,-6-3 32-16,-2 4 102 15,5 2-1-15,3 2 7 16,9 7 2-16,11 9-5 31,-5-2-9-31,1 0 4 0,22 10 4 0,11 15 9 0,2-2 16 16,-24 0 28-16,-9-1 9 15,-14-3-28-15,-8 2-23 16,-9-7-27-16,-4-5-23 16</inkml:trace>
  <inkml:trace contextRef="#ctx0" brushRef="#br0" timeOffset="109923.977">14099 11344 1483 0,'-3'19'257'0,"3"15"-56"15,3 27-100-15,5 10-8 16,1 6-13-16,-1-2-9 0,-4-1-22 16,-3-1-16-16,-1-13-18 15,0-4-4-15,7-25-12 16,-6-15-17-16,8-13-68 15</inkml:trace>
  <inkml:trace contextRef="#ctx0" brushRef="#br0" timeOffset="110130.4295">14042 11463 1517 0,'9'-1'246'0,"21"1"-107"16,5-1-20-16,15 4-47 15,4 2-13-15,2-5-34 16,10 3-1-16,-5-3-50 0,-3-2 14 16</inkml:trace>
  <inkml:trace contextRef="#ctx0" brushRef="#br0" timeOffset="110343.3623">14138 11713 1526 0,'16'-3'282'15,"22"-1"-64"-15,19 0-124 16,8 0-26-16,13 3-38 16,-12 0-1-16,-11 3-160 15</inkml:trace>
  <inkml:trace contextRef="#ctx0" brushRef="#br0" timeOffset="110584.0974">14636 11696 1565 0,'10'3'293'0,"10"2"-103"16,12 0-112-16,14-3-3 15,5 0-33-15,2 0-15 16,-13-2-15-16,-6 0-23 16,-12 0-130-16</inkml:trace>
  <inkml:trace contextRef="#ctx0" brushRef="#br0" timeOffset="110759.6278">14678 11826 1530 0,'10'0'300'0,"19"2"-46"15,6 1-73-15,14-2-75 16,4 2-33-16,-7-3-23 16,-2 0 64-16</inkml:trace>
  <inkml:trace contextRef="#ctx0" brushRef="#br0" timeOffset="111491.5052">15252 11695 1432 0,'11'9'228'16,"11"7"-67"-16,-2 13-37 15,-8 3-21-15,-7 6-17 16,-5 0-7-16,-7-2-31 15,-1-8-8-15,1-10-17 16,1-9-1-16,3-16-5 0,3-5-3 16,4-21-11-16,7-2-6 15,7-1-5-15,5 1 0 16,7 13 0-16,4 9 1 16,-2 9 12-16,0 8 7 15,-5 14 17-15,-8 5 5 16,-9 11-5-16,-8 1-3 15,-4 1-13-15,-6-5-3 0,-1-5-2 16,3-8 1-16,3-10-6 16,2-9-3-16,5-12-5 15,1-10-5-15,7-13 4 16,4 0-10-16,5-5-4 16,5 8 1-16,2 10 0 15,-2 7 10-15,-7 10 13 16,-2 6 10-16,-6 8 14 15,-2 7 6-15,-1 10-1 16,-2 4-6-16,-6 0-13 16,2 3-5-16,3-3-2 15,-1-4-5-15,10-5 53 16,-2-9-578-16</inkml:trace>
  <inkml:trace contextRef="#ctx0" brushRef="#br0" timeOffset="111975.3267">16188 11847 1276 0,'3'-5'268'0,"2"-6"-104"15,-2-3 3-15,-6-3-31 16,-2-1-9-16,-5-2-24 16,-4-2-12-16,-9 3-18 15,-2 1-12-15,-5 7-28 16,-3 9-11-16,-1 4-16 16,0 9-5-16,8 7-3 15,7 4-2-15,14 6 1 16,8 2 1-16,11-1 2 15,7 1 1-15,12-4 2 16,-5-7 0-16,5-10 0 16,-2-7-3-16,-6-11-26 15,2-5-21-15,-10-8-47 16,-4-2-9-16,-5-1 18 16,0 1 20-16,-9 5 57 15,1 3 19-15,-4 10 23 0,-5 5 15 16,4 7 7-1,0 6-8-15,5 6-10 0,0 2-16 16,8 9-16-16,4 2-3 16,3 4 4-16,1-4-6 15,1 1-75-15</inkml:trace>
  <inkml:trace contextRef="#ctx0" brushRef="#br0" timeOffset="112230.6421">16423 11893 1598 0,'9'8'313'0,"11"11"-152"15,5 5-25-15,5 5-33 16,1-4-21-16,-3 0-33 16,0-2-12-16,-9-5-33 15,-3-6-34-15,0-6 399 16</inkml:trace>
  <inkml:trace contextRef="#ctx0" brushRef="#br0" timeOffset="112408.3397">16658 11916 1618 0,'-8'0'372'0,"-6"1"-125"15,2 5-96-15,-2 5-42 16,-2 7-51-16,-6 3-16 0,-5 6-27 16,-3 1-8-1,-3 4-3-15,0 2 13 0</inkml:trace>
  <inkml:trace contextRef="#ctx0" brushRef="#br0" timeOffset="115034.7494">2729 13222 1162 0,'6'5'336'15,"5"1"-177"-15,4-2-9 16,6 1 20-16,10-10-24 16,5-7 0-16,11-15-45 15,-1-5-23-15,-2-4-34 16,-9-9-12-16,-11-6-13 16,-4-5-4-16,-17-14-1 15,2 3-2-15,-5 8-5 16,-3 8-1-16,-5 21-7 0,3 9-6 15,-1 17-10-15,-1 6-4 16,6 17-3-16,7 6 0 16,2 27 6-16,4 7 5 15,14 17 6-15,0 4 3 16,8-15 4-16,7-2 1 16,-7-20 3-16,-5-8 2 15,-2-14-6-15,-7-9-11 16,-5-12-77-16</inkml:trace>
  <inkml:trace contextRef="#ctx0" brushRef="#br0" timeOffset="115194.6256">3068 13117 1522 0,'8'0'209'0,"20"8"-168"15,3-4-22-15,0 0-20 16,4 7-50-16</inkml:trace>
  <inkml:trace contextRef="#ctx0" brushRef="#br0" timeOffset="115343.7033">2854 12931 1636 0,'-12'-10'370'15,"-10"-3"-172"-15,11 8-38 16,11 1-126-16,7 4-25 16,20 7-40-16,10 1-52 15</inkml:trace>
  <inkml:trace contextRef="#ctx0" brushRef="#br0" timeOffset="115660.0663">3453 13153 1307 0,'15'6'256'0,"17"1"-95"15,3 1-5-15,-6-6-41 16,4 0-27-16,-7-5-34 16,-3-6-15-16,-9-7-9 15,-9-4-2-15,-7-8-9 16,-3 4-4-16,-11-4-10 15,-3 0-5-15,-8 8-4 16,-3-1-5-16,7 21-5 16,1 5 0-16,5 12-5 15,3 10 1-15,4 6 1 16,-1 3 1-16,11 11 5 16,7 3 4-16,5 6 6 15,5 0 1-15,-3-6 43 0,2-2-39 16</inkml:trace>
  <inkml:trace contextRef="#ctx0" brushRef="#br0" timeOffset="115978.1174">4047 13076 1468 0,'-1'0'227'0,"-2"1"-75"15,3 5-57-15,-1-6-46 16,0 0-10-16,0 4-18 16,-4 10-7-16,-21 33-1 15,-2-35-2-15,-3 0-1 16,-8-8 1-16,0-8-1 16,4 0-5-16,9-7-5 15,6-3-3-15,14 0-14 16,9-2 3-16,11 1 1 15,8 6 13-15,11 7 37 16,0 5 20-16,2 9 32 16,-5 4-6-16,-7 5-22 15,-3 7-16-15,4 3 317 16</inkml:trace>
  <inkml:trace contextRef="#ctx0" brushRef="#br0" timeOffset="116632.4823">5430 13215 1082 0,'0'-4'385'0,"3"-7"-179"15,2 0-34-15,-3-5-19 16,2 0-10-16,-5-2-29 0,-4-1-21 16,-7 5-37-16,-9 1-17 15,-9 10-23-15,-6 6-7 16,-5 10-8-16,3 10-2 15,12 5-5-15,8 5 0 16,14 5 1-16,8-2 1 16,13-1 4-16,7-6 0 0,13-11 1 15,3-9 1-15,3-15 0 16,-2-9-2-16,-15-13-7 16,-2 1-5-16,-13-4-1 15,-1 5 1-15,-4 7 10 16,-6 1 3-16,-2 14 12 15,-10 0 5-15,6 12 5 16,-3 3 1-16,8 8-8 16,4 4-6-16,5 7-6 15,10 4-1-15,3 0 5 16,2 0-7-16,2-9-32 16,-2-2-308-16</inkml:trace>
  <inkml:trace contextRef="#ctx0" brushRef="#br0" timeOffset="116800.0887">5706 13395 1708 0,'6'5'367'16,"13"10"-233"-16,7 0-28 15,0-3-54-15,9 9-14 16,-5-1-1-16,-1 5-36 15</inkml:trace>
  <inkml:trace contextRef="#ctx0" brushRef="#br0" timeOffset="116961.7827">5932 13374 1763 0,'-14'11'469'16,"-14"4"-196"-16,-9 8-145 15,-3 6-41-15,2 3-51 16,6 1-11-16,9-3-7 16,4-5 297-16</inkml:trace>
  <inkml:trace contextRef="#ctx0" brushRef="#br0" timeOffset="117323.8022">6277 13132 1574 0,'10'3'293'0,"21"1"-123"16,5-4-76-16,12 3-43 15,3-1-19-15,-7-7-4 16,3 6-27-16</inkml:trace>
  <inkml:trace contextRef="#ctx0" brushRef="#br0" timeOffset="117525.6479">6339 13229 1444 0,'0'1'261'0,"1"0"-8"15,19 4-103-15,3-1-26 16,19-1-48-16,3 2-22 16,7-1-16-16,1 1 57 15</inkml:trace>
  <inkml:trace contextRef="#ctx0" brushRef="#br0" timeOffset="117910.1351">6937 13150 1460 0,'-3'1'206'16,"0"5"-89"-16,20 5-17 15,29-2-18-15,16 1-10 16,46-6-29-16,3-4-13 16,27-4 7-16,16 4 1 15,-14 0 8-15,1 1-1 16,-29 3 220-16</inkml:trace>
  <inkml:trace contextRef="#ctx0" brushRef="#br0" timeOffset="118271.4961">7358 12577 1560 0,'0'4'251'0,"-4"16"-137"0,4 10-49 16,-2 18-17-16,-4 9 3 16,1 15-4-16,-3 2-9 15,0-9-13-15,3-10-6 16,7-24-7-16,1-15 0 16,7-15-32-16,-1-7-36 15,-9-26-165-15</inkml:trace>
  <inkml:trace contextRef="#ctx0" brushRef="#br0" timeOffset="118431.6121">7263 12555 1320 0,'0'-6'268'0,"7"-4"-56"16,9 0-61-16,14 5-70 16,7 5-14-16,9-2-14 15,6 5-14-15,3-2-24 16,1 0 6-16,2 5-74 15,-3 0-224-15</inkml:trace>
  <inkml:trace contextRef="#ctx0" brushRef="#br0" timeOffset="118656.095">7329 12829 1703 0,'4'1'365'16,"13"2"-220"-16,9 0-23 16,32-2-33-16,9-1-29 15,9-1-22-15,1-1 351 0</inkml:trace>
  <inkml:trace contextRef="#ctx0" brushRef="#br0" timeOffset="119388.6369">7192 13495 1434 0,'6'-1'225'0,"6"8"-43"16,0 5-46-16,1 18-38 15,-4 1-2-15,-8-1-26 16,-1 1-14-16,-9-8-24 16,3-1-10-16,0-12-10 15,4-5-5-15,2-12-12 16,2-9-7-16,7-8-17 16,9-2-2-16,6-3 7 15,2 2 4-15,10 10 19 16,-9 0 12-16,-4 15 20 15,-1 4 10-15,-7 10 16 16,-5 2-3-16,-5 8-13 16,2 4-9-16,-16-3-16 15,3 0-5-15,2-8-3 16,-2-6-3-16,1-9-10 16,8-5-5-16,-1-9-11 0,2-5 0 15,14 0 5-15,-2-3 2 16,7-2 8-16,5 6 1 15,0 10 2-15,-2 4 0 16,1 7 4-16,-8 2 10 16,-5 6 15-16,-5 8 6 15,-5 8 10-15,-4 0 2 0,-4 4-12 16,2-3-4 0,-5-5-7-16,6 2 7 0</inkml:trace>
  <inkml:trace contextRef="#ctx0" brushRef="#br0" timeOffset="137782.7796">3271 13973 1173 0,'-9'6'349'15,"-8"3"-137"-15,-18 5-76 16,-5 4-19-16,-11 3-56 15,-6-10-21-15,2 2-20 16,-3-10-4-16,9-6-8 16,11 4-7-16,17-7-14 15,14 3-6-15,24 3-5 16,15 0 1-16,18 6 12 0,9 5 10 16,2 11 14-16,-7-1 10 15,-11 16 18-15,-15 2 10 16,-26 12-1-16,-12 7-2 15,-24 4-18-15,-3-2-7 16,-3-16-5-16,1-8-1 16,5-23-3-16,5-3-4 0,12-6-9 15,6-3-9-15,13 1-16 16,12-1 0-16,15 4 0 16,13 3 4-16,10 1 11 15,-2 0-8-15,5-3-76 16</inkml:trace>
  <inkml:trace contextRef="#ctx0" brushRef="#br0" timeOffset="137994.2113">3405 14312 1526 0,'14'1'231'0,"24"1"-136"16,2 4-49-16,14-3-24 16,-1 1-8-16,-8-3-5 0,4-1 3 15,-18 0-63-15,-6 0-47 16,-18-5-113-16</inkml:trace>
  <inkml:trace contextRef="#ctx0" brushRef="#br0" timeOffset="138108.4673">3669 14285 510 0,'-12'5'545'0,"-7"-1"-145"15,5 9-233-15,7 7 0 16,6 13-44-16,0 5-28 16,7 9-43-16,4-3-20 15,2-7-12-15,6-3-36 0</inkml:trace>
  <inkml:trace contextRef="#ctx0" brushRef="#br0" timeOffset="138541.1437">4020 14471 1510 0,'-2'-8'252'0,"-8"-14"-95"16,-6-1-9-16,-10-3-27 16,-4 3-22-16,-4 10-48 15,3 8-19-15,-2 12-33 16,7 11-8-16,8 3-7 15,7 3 0-15,13 4 0 16,9-9 1-16,15 2 7 0,10-2 2 16,3-15 6-16,-1 2 0 15,2-6 5-15,-11-9-1 16,-7-3 1-16,5-5 2 16,-15-5 2-16,3-1 0 15,0 3-1-15,-11 2 0 16,0 6-8-16,2 9 0 15,-1 9 7-15,6 9 5 16,4 11 8-16,3 7-1 0,-2 0-8 16,1-5-3-16,-2-8 4 15,1-10 2-15,1-10 32 16,1-6 12-16,2-11 17 16,-1-5 5-16,-2-9-32 15,-2-5-14-15,-3-6-20 16,-2 7-20-16</inkml:trace>
  <inkml:trace contextRef="#ctx0" brushRef="#br0" timeOffset="139200.8584">5304 14409 1403 0,'-3'10'187'15,"2"5"-119"-15,5 6-41 16,1-2-1-16,10-5 1 16,4 0 2-16,3-12 5 15,5-1 6-15,0-6 2 16,-9-10-4-16,0 0-10 16,-5-4-4-16,-5 2-6 15,2 4-1-15,-8 1-4 16,-5-5 1-16,1 9-5 0,2 0-3 15,3 9-9-15,1 11-6 16,7 11-2-16,5 9 0 16,-5 16 10-16,9 3 18 15,-13 9 32-15,-9-1 18 16,-4 3 17-16,-13-3-12 16,-3-9-24-16,-6-9-10 15,-1-13-5-15,-6-14-1 16,-5-22-2-16,8-6-4 0,-2-26-34 15,13-2-26-15,19-6-68 16,9-3-52-16</inkml:trace>
  <inkml:trace contextRef="#ctx0" brushRef="#br0" timeOffset="139366.4721">5693 14525 1552 0,'11'-6'297'16,"5"-6"-98"-16,18 6-118 15,9 1-22-15,2 4-34 16,6 7-22-16</inkml:trace>
  <inkml:trace contextRef="#ctx0" brushRef="#br0" timeOffset="139694.6278">6454 14419 1547 0,'-9'9'286'0,"-12"13"-106"15,-4 3-39-15,-6-2-71 16,-3 4-23-16,-2-11-25 15,0-4-5-15,1-12-15 16,3-10-17-16,6-3-50 16,6-8-15-16,12 1 0 15,5-1 16-15,11 4 36 16,8 3 16-16,9 13 24 16,6 7 13-16,0 10 22 15,2 8 5-15,-4 6 8 16,-4 5-11-16,-5-2-16 15,1 3-2-15,-7-6-49 16,-5-5 178-16</inkml:trace>
  <inkml:trace contextRef="#ctx0" brushRef="#br0" timeOffset="139830.2655">6277 14096 1544 0,'0'-2'346'0,"1"1"-17"0,1 12-171 16,1 16-100-16,3 11 346 16</inkml:trace>
  <inkml:trace contextRef="#ctx0" brushRef="#br0" timeOffset="140533.6306">6567 14033 1447 0,'2'5'187'15,"10"5"-95"-15,11 4-42 16,20-2-12-16,8-5 1 15,8-7-12-15,4 0-4 16,-5-3-7-16,-13-3 1 16,-14 6-3-16,-18-9-2 15,-16-2-11-15,-9 2-1 16,-11 1-5-16,2 7 2 0,-3 3 3 16,6 4 0-16,4 2-2 15,1 0-1-15,11 1 0 16,2 2 0-16,10 3 3 15,9 0-1-15,-7-3 2 16,4-2 1-16,-7-4 1 16,-6-1 0-16,-3-1 3 15,-1 2-1-15,0-5 2 16,0 0 6-16,-1 2 1 16,4 22 0-16,16 38-1 15,0-23-7-15,15 18-4 16,-7-2 18-16,-2 4 29 15,-6-5 22-15,-19-15 26 16,-9-3-12-16,-13-12-22 16,-3-7-14-16,-15-10-17 15,2-4-7-15,-6-16-10 0,3-3-8 16,13-5-23-16,3-4-18 16,24 7-56-16,7 2-36 15,18 7-72-15,6 3-86 16</inkml:trace>
  <inkml:trace contextRef="#ctx0" brushRef="#br0" timeOffset="140958.0764">7285 14550 998 0,'7'-4'388'0,"5"-9"-246"16,4 2-29-16,-8-8 4 15,-6-3 5-15,3 5 0 16,-7-7-16-16,-10-1-31 15,-1 4-17-15,-15-1-31 16,-1 7-12-16,0 10-18 16,5 7-8-16,11 16-6 15,0 5-1-15,13 6 3 16,4-2 4-16,8-5 3 16,7-5 5-16,9-4 2 15,-1-5 1-15,3-8 4 16,1-2 1-16,-6-12 3 15,-5-2 1-15,-6-1 1 16,-3-3 7-16,-5 7 10 16,3 3 5-16,-3 10-1 15,-2 6-8-15,4 10-12 0,0 5-4 16,1 7-3-16,7 2-1 16,-4-7 2-16,-1-4 3 15,2-15 8-15,0-4 10 16,-3-10 10-16,6-3 0 15,-3-11-8-15,1-6-9 16,2-1-20-16,0 0-26 16,6 4-97-16</inkml:trace>
  <inkml:trace contextRef="#ctx0" brushRef="#br0" timeOffset="141226.5902">7970 14360 1443 0,'2'13'236'0,"2"12"-47"16,-4 7-17-16,-10 1-63 16,-5-2-12-16,-6-1-44 15,-10-13-16-15,8-2-18 16,-7-13-7-16,9-7-16 16,4-3-13-16,-1-14-25 15,13 4-5-15,2-6 5 16,11 2 7-16,0 4 26 15,13 7 15-15,1 14 30 16,2 8 13-16,6 13 15 16,-11 0-1-16,3 6-18 0,-5-3-9 15,2 2 360-15</inkml:trace>
  <inkml:trace contextRef="#ctx0" brushRef="#br0" timeOffset="141597.132">8611 14447 1565 0,'6'11'278'0,"2"12"-125"0,-5 9-61 16,-8 5-42-16,-7 0-11 16,-1-3-22-16,1-7-280 15</inkml:trace>
  <inkml:trace contextRef="#ctx0" brushRef="#br0" timeOffset="142105.2859">9030 14298 1506 0,'20'-1'236'16,"18"-2"-115"-16,2 3-56 15,1 0-9-15,-7 0-27 16,-4-4-11-16,-10-3-7 15,-8-2-2-15,-9-1-9 16,-5 5-4-16,-11 2-6 16,-5 3 2-16,-6 10 4 15,-1 0 3-15,5 10 1 16,6 5 0-16,13 8-4 16,3 5-1-16,13 2-8 15,5-6-21-15,11-4-22 16,4-7 0-16,8-12 2 0,3-4 2 15,0-17-3-15,2-5-3 16,-1-7 17-16,-2-6 20 16,-9 0 24-16,-9 3 15 15,-14 1 49-15,-9 5 26 16,-10 4 47-16,-9 1 11 16,-11 5-29-16,-3 3-12 15,-3 6-47-15,2 5-24 0,8 7-33 16,10 6-7-1,7 5-3-15,5-1 4 0,16 6 7 16,1-4 7-16,13-3 3 16,3 2 0-16,-3-10-2 15,-3-5 9-15</inkml:trace>
  <inkml:trace contextRef="#ctx0" brushRef="#br0" timeOffset="142648.8303">10455 14268 1293 0,'-7'-4'296'16,"-5"-2"-47"-16,-5 3-98 16,-7 2-28-16,-1 6-55 15,5 5-26-15,3 10-36 16,9 4-9-16,10 9-8 15,0 3-3-15,17 1 0 16,7-2 3-16,8-11 6 16,3-6 4-16,-1-11 6 15,-8-8 5-15,-11-8 10 16,-7-6 2-16,-17-4 2 16,-6 4-5-16,-16-3-3 0,-2 2-7 15,-2-2-279-15</inkml:trace>
  <inkml:trace contextRef="#ctx0" brushRef="#br0" timeOffset="143078.9229">10708 14263 1410 0,'0'-2'252'16,"1"-1"-33"-16,-4 3-95 15,3 0-36-15,-1 0-47 16,0 0-18-16,2 20-14 16,3 40 1-16,8-23-1 15,-2 1 0-15,2-9 2 16,5-4 0-16,-1-11 3 16,7-9 2-16,0-6 3 15,-5-12 2-15,-3-12-4 16,-3-1 0-16,-4-5-6 15,4 2 0-15,-10 4-4 16,-2 5-1-16,0 11-3 16,-6 6 1-16,2 8-2 15,3 7 1-15,-1 4-1 16,7 4 0-16,8 0 2 16,3 0 3-16,8 0 14 15,0-8 9-15,1 0 15 0,1-5 2 16,-3-7-4-16,0-1-5 15,-7-12-16-15,-3-3-13 16,-7-3-46-16,-6-5 49 16</inkml:trace>
  <inkml:trace contextRef="#ctx0" brushRef="#br0" timeOffset="143204.5856">10930 14098 1503 0,'-2'-4'326'16,"1"-1"2"-16,0 1-136 15,1-2-61-15,6 10-84 16,-2 0-5-16,6 12-539 16</inkml:trace>
  <inkml:trace contextRef="#ctx0" brushRef="#br0" timeOffset="143633.7881">11273 14151 1529 0,'0'0'281'0,"0"7"-85"15,1 12-60-15,4 15-74 16,3 18-25-16,-1 20-14 16,1 3-4-16,-6 7-1 15,1-5-1-15,-1-14-8 16,4-4-9-16,2-19-37 16,3-11-54-16</inkml:trace>
  <inkml:trace contextRef="#ctx0" brushRef="#br0" timeOffset="143784.4119">11294 14497 1589 0,'1'-3'288'0,"16"-2"-141"0,5-3-94 16,20 1-40-16,6-2-2 15,6-1 12-15,0 3 369 16</inkml:trace>
  <inkml:trace contextRef="#ctx0" brushRef="#br0" timeOffset="144098.1707">11935 14314 1532 0,'-4'0'292'15,"-3"0"-68"-15,-5 8-86 16,-3 1-25-16,-11 4-40 15,-2 3-19-15,-8-2-28 16,1 0-9-16,4-5-9 16,-3-9-1-16,7-7-4 15,3-8-2-15,4-3-18 16,9-1-8-16,8 4-13 16,5 3-1-16,14 5 14 15,4 4 8-15,7 6 15 16,6 6 2-16,-4 9 10 15,3 4 3-15,-2 10 3 16,-8 1 1-16,-2-1-5 16,-6 1 3-16,-4-6-35 0,-2-3 416 15</inkml:trace>
  <inkml:trace contextRef="#ctx0" brushRef="#br0" timeOffset="148693.7967">12704 14093 1552 0,'1'5'269'0,"-2"14"-119"0,1 14-44 16,1 15-56-16,1 8-10 15,5 4-13-15,7-3-37 16</inkml:trace>
  <inkml:trace contextRef="#ctx0" brushRef="#br0" timeOffset="149024.9071">13130 14199 1425 0,'-8'-4'220'0,"-18"-3"-69"16,0 7-6-16,-1 7-62 15,-7 4-16-15,5 6-39 16,2 1-12-16,11 8-8 15,9 5-6-15,19 2 1 16,9 0 1-16,11-10 1 16,7-6 3-16,-1-14 3 15,-6-5 5-15,-7-9 10 16,-11-2 8-16,-15-4 13 16,-13-4-2-16,-21 2-15 0,2 4 1 15,3 6-17-15</inkml:trace>
  <inkml:trace contextRef="#ctx0" brushRef="#br0" timeOffset="149377.5362">13474 14268 1352 0,'-5'-6'260'0,"-7"-10"-16"15,-5 2-20-15,-2 1-55 16,-2 5-31-16,-2 5-73 16,0 3-25-16,3 8-35 15,2 2-8-15,11 12-7 16,1 3 0-16,12 9 1 15,9 4 1-15,8-7 4 16,6-1 3-16,-1-17 2 16,-1-12 5-16,1-7 6 15,-4-11 1-15,-4-6 4 16,-6-5-1-16,-10-3-16 16,1 3-19-16</inkml:trace>
  <inkml:trace contextRef="#ctx0" brushRef="#br0" timeOffset="149686.8944">13672 14394 1515 0,'12'0'258'0,"15"8"-96"16,-2-6-33-16,1-1-59 15,-3-3-17-15,0-12-27 16,0-3-5-16,-8-9 0 15,-1 1-2-15,-9-2-1 16,-8 0-3-16,-13 0-1 16,-2 5 12-16,-9 6 8 15,4 7 3-15,0 11-3 16,2 7-14-16,8 17-15 16,-5 4-5-16,10 16-2 15,6 8 0-15,0 12-1 16,4 1 3-16,6-3 1 15,-2-4 63-15,3-10-176 16</inkml:trace>
  <inkml:trace contextRef="#ctx0" brushRef="#br0" timeOffset="150237.9728">14102 14344 1099 0,'1'3'370'0,"1"1"-189"15,10 4-56-15,8 0-33 16,-3-1-2-16,10-5-16 15,-1-2-12-15,1-8-19 16,3-2-11-16,-6-5-15 16,-7-1-2-16,-9-3-1 15,-3 5-1-15,-16-1-3 0,-8 0-1 16,-16-3-3-16,-4-2 1 16,4 2-1-16,3 2-2 15,10 10-5-15,8 10-7 16,8 13-2-16,-1 5 4 15,8 17 9-15,8 9 10 16,4 13 14-16,2 4 3 16,-2-2 0-16,-10-11-4 0,-7-15-7 15,4-3-15-15,0-14-36 16</inkml:trace>
  <inkml:trace contextRef="#ctx0" brushRef="#br0" timeOffset="150565.6938">14609 14301 1389 0,'0'-7'237'0,"-5"-8"-59"15,-7 0-17-15,-11-1-54 16,-3 2-11-16,-8 3-27 0,4 4-15 16,6 7-29-16,2 7-15 15,7 6-11-15,4 4-2 16,6 6 2-16,5 2 1 16,10 5 4-16,4 0 1 15,7-11 2-15,4-4 2 16,10-15 3-16,2-4-2 15,1-6-11-15,-6-6-29 16,-7-3 351-16</inkml:trace>
  <inkml:trace contextRef="#ctx0" brushRef="#br0" timeOffset="150878.2639">14742 14259 1564 0,'0'5'282'0,"2"7"-129"16,4 6-22-16,-1 4-38 16,2-1-17-16,-7 3-29 15,-4-6-13-15,4-3-18 16,-3-7-2-16,7-8-1 16,-1-7-3-16,-1-16-2 15,8-2-5-15,0-8-3 16,3 1-1-16,4 3 0 15,0 1-1-15,2 10 8 0,0 2 12 16,-1 12 21-16,-4 5 8 16,-2 14 3-16,-1 6-9 15,-7 8-20-15,-1 3-8 16,1 4-28-16,1 3-18 16</inkml:trace>
  <inkml:trace contextRef="#ctx0" brushRef="#br0" timeOffset="151451.5329">15336 14117 1396 0,'-11'-5'251'0,"-15"-2"-33"16,-2 7-56-16,-1 10-88 16,2 2-23-16,16 15-37 15,7-6-12-15,11 2-4 16,10 0-2-16,1-8 1 16,5 0 1-16,2-8 2 15,-5-3-1-15,0-4 2 16,-2-4 1-16,-6-5 3 0,-5-2 2 15,-7 1-3-15,-6-1 0 16,-5 5-2-16,-3-1 0 16,-6 7-2-16,2 2 0 15,0 6-4-15,1 4-1 16,2 2 2-16,5 6 1 16,4-1 3-16,7 8 3 15,10-3 2-15,1-1 0 16,9-4 3-16,-1-7 0 15,5-4 0-15,1-8 2 0,3-7-5 16,0-4-6-16,2-10-11 16,-3 0-3-16,-3-5-3 15,-5-4 5-15,-7 2 9 16,-3 1 1-16,-5 9 12 16,-1 7 10-16,-4 7 6 15,0 8 2-15,2 10-10 16,2 3-9-16,-1 9-9 15,0 1 1-15,-1 3 4 16,1 0-28-16,6-5-322 16</inkml:trace>
  <inkml:trace contextRef="#ctx0" brushRef="#br0" timeOffset="151611.6159">15580 13794 1642 0,'0'-2'356'0,"-3"3"-166"0,-4 8-100 15,1 19-28-15,3 11 364 16</inkml:trace>
  <inkml:trace contextRef="#ctx0" brushRef="#br0" timeOffset="152455.9632">15886 14357 1611 0,'0'2'343'0,"0"5"-71"16,14 3-189-16,5 2 230 16</inkml:trace>
  <inkml:trace contextRef="#ctx0" brushRef="#br0" timeOffset="153482.3896">3289 15232 1119 0,'5'1'374'16,"3"1"-182"-16,-15 7-34 15,-8 2-14-15,-22-2-48 16,-6 4-24-16,-14-6-37 16,-1-3-10-16,-2-2-14 15,5-2-5-15,12 2-6 16,9-1-3-16,26 3-16 16,11 2-2-16,25 2-2 15,18 6 4-15,8 3 14 16,7 6 6-16,3 5 7 15,-12-1 7-15,-12 10 5 16,-11 2 2-16,-29 9 0 16,-15 5-6-16,-24-2-5 0,-9 1-3 15,-5-11-2-15,1-4 2 16,3-13 4-16,6-7 2 16,9-11 9-16,5-4 13 15,25-4 7-15,8 2 6 16,21-1 4-16,13 4-11 15,14 3-5-15,6 4-7 16,7 4-14-16,2 1-4 16,0-3-11-16,-3 0-17 15,-8-11-45-15,-6-3-301 0</inkml:trace>
  <inkml:trace contextRef="#ctx0" brushRef="#br0" timeOffset="153831.3848">3639 15370 1695 0,'-3'14'372'16,"-3"9"-192"-16,9 29-98 15,2 3-1-15,3 14-16 16,0 0-11-16,-4-3-25 15,3-5-8-15,-3-15-11 0,0-10 0 16,-1-21 4-16,-3-8 2 16,0-14 2-16,-6-11-3 15,0-17-7-15,-1-8-6 16,-5-15-9-16,1-3-3 16,-2-2-2-16,4 5 1 15,8 3 4-15,2 5-2 16,11 12-3-16,2 2-1 15,14 17-3-15,5 6 1 16,13 7-9-16,7 3-17 0,5 5 22 16</inkml:trace>
  <inkml:trace contextRef="#ctx0" brushRef="#br0" timeOffset="154069.8861">3681 15689 1562 0,'18'0'294'16,"13"3"-123"-16,23-7-97 15,8 2-15-15,7 2-25 16,1 0-1-16</inkml:trace>
  <inkml:trace contextRef="#ctx0" brushRef="#br0" timeOffset="154521.2926">4076 15763 1359 0,'2'15'216'0,"7"13"-101"16,2 1 6-16,5-6-1 15,6-5-37-15,1-12-41 16,-3-6-8-16,2-7-1 16,-4-7 1-16,-9-7-3 15,2 1-7-15,-6-6-9 16,0 4-4-16,-3 10-4 16,1 0-6-16,1 17 3 15,-1 4 1-15,4 20 2 0,-2 10 5 16,-4 13-3-1,-3 6-25-15,-11 5 62 0,-5 4 13 16,-15-3 9-16,-6-3 25 16,-4-14-56-16,-2-14-11 15,3-21-8-15,-2-11-1 16,-4-23-19-16,1-10-22 16,7-21-46-16,7-6-29 15,17-17-367-15</inkml:trace>
  <inkml:trace contextRef="#ctx0" brushRef="#br0" timeOffset="154951.6635">3684 15154 1316 0,'-6'-10'246'0,"-1"1"-95"16,11 7-13-16,14-1-45 0,8 8-21 15,25 3-44-15,8-3-4 16,10 1-9-16,7 4-4 15,-10-3 5-15,-6-3-13 16,-14-3-45-16,-10-1-42 16,-18-5-120-16,-10-1 27 15,-9 1 51-15,-8-3-1 16,-7 0 142-16,1-2 44 0,2-2 23 16,6 10 4-16,7 6 19 15,1 5-6-15,5 9 0 16,2 0 1-16,1 3-25 15,3 6-5-15,-2-8-8 16,2 0 128-16</inkml:trace>
  <inkml:trace contextRef="#ctx0" brushRef="#br0" timeOffset="155355.5837">4645 15576 1604 0,'7'3'311'0,"12"-2"-157"15,9 5-58-15,22-5-43 16,8-1-17-16,10 0-21 16,-3-4 1-16,-13 4-44 15,-7 0-72-15</inkml:trace>
  <inkml:trace contextRef="#ctx0" brushRef="#br0" timeOffset="155541.0998">4740 15696 1554 0,'0'3'299'16,"1"0"-93"-16,17-1-94 0,11-2-31 16,18 2-37-16,4-2-17 15,9 0-6-15,1 3-4 16</inkml:trace>
  <inkml:trace contextRef="#ctx0" brushRef="#br0" timeOffset="155896.9376">5589 15429 1492 0,'-16'-11'260'0,"-11"-7"-55"16,-2 5-44-16,-1 11-52 15,2 5-27-15,5 15-52 16,-3 4-16-16,7 13-18 16,12 12-2-16,7 4 0 15,13 1 1-15,8-1 3 16,2-4-2-16,4-10 3 15,7-1 1-15,8-16 3 16,3-10 3-16,5-16 8 16,-2-9 3-16,-11-18 4 15,-4-9 3-15,-18-6 10 16,-12-3 12-16,-17 1 5 0,-15 2 0 16,-13 4-27-16,-1 7-32 15,10 14-519-15</inkml:trace>
  <inkml:trace contextRef="#ctx0" brushRef="#br0" timeOffset="156359.3371">6490 15528 1665 0,'16'0'326'16,"24"0"-238"-16,19 0-26 16,24-1-26-16,7 1-13 0,-3-1 9 15,-8 1-24-15</inkml:trace>
  <inkml:trace contextRef="#ctx0" brushRef="#br0" timeOffset="156583.6763">6544 15639 1230 0,'0'0'292'0,"6"2"-123"15,10-2-17-15,23 1-39 16,11 4-23-16,19-5-40 15,6 3-12-15,-5-2-17 0,-5-1 3 16,-17 1-74-16,-11-2-103 16</inkml:trace>
  <inkml:trace contextRef="#ctx0" brushRef="#br0" timeOffset="156737.8136">7133 15484 1459 0,'9'6'285'0,"7"9"52"16,-1 5-230-16,-2 1-13 0,-8 9-43 16,-8-4-9-16,-7 8-17 15,-5-3-34-15,-9-1-71 16</inkml:trace>
  <inkml:trace contextRef="#ctx0" brushRef="#br0" timeOffset="156978.3144">6557 15504 1496 0,'-13'8'233'0,"-11"13"-94"15,5 6-15-15,11 4-13 0,6 1 8 16,10 0-32-16,9 4-10 16,16-6-37-16,12-1 2 15,18-8 354-15</inkml:trace>
  <inkml:trace contextRef="#ctx0" brushRef="#br0" timeOffset="157993.8239">7873 15403 1719 0,'7'9'368'0,"5"12"-251"16,3 11-14-16,-5 14-48 15,-4 0-12-15,-4-1-19 16,-4-5-6-16,5-10-8 16,2-6-2-16,-4-13-2 15,6-9 1-15,-5-16 1 16,3-7-1-16,11-11-3 16,1-6-1-16,6-2-3 15,4 3-1-15,-3 3 0 16,0 11 1-16,-1 15 0 15,-2 8 0-15,-6 16 3 16,-3 4 2-16,-5 9 2 16,-2 3 1-16,-4 3-2 15,1 2-1-15,1-2 5 16,-2-5-12-16,10-11 375 16</inkml:trace>
  <inkml:trace contextRef="#ctx0" brushRef="#br0" timeOffset="158408.4239">7707 15247 1592 0,'23'4'284'16,"15"1"-159"-16,19-4-84 15,5-3-6-15,7-4-16 16,0 0-8-16,-4 5-2 16,-2 0-9-16,-14 3-52 15,-10 1-34-15,-15-3-115 16,-10 0-18-16,-15-6 5 15,-8-2-229-15,-6-7 326 16,0 1 240-16,2-3 152 16,8 2-72-16,5 7-79 15,3-3-11-15,8 12 15 16,0 6 15-16,1 7-12 16,1 5-17-16,-4 5-17 0,-5-4-19 15,-4 4-28-15,-1-4-36 16</inkml:trace>
  <inkml:trace contextRef="#ctx0" brushRef="#br0" timeOffset="159299.3053">8732 15383 1579 0,'-1'0'316'0,"-6"3"-127"0,2 11-42 16,7 18-75-16,2 9-26 16,10 9-27-16,0 0-6 15,3-3-2-15,-3-4-12 16,-9-11-58-16,3-5-49 15</inkml:trace>
  <inkml:trace contextRef="#ctx0" brushRef="#br0" timeOffset="159454.8903">8532 15560 1696 0,'13'0'365'0,"30"-2"-204"16,12-1-59-16,18-4-37 15,4 2-23-15,-3 0-21 16,-5 9-18-16,-5-1-354 16</inkml:trace>
  <inkml:trace contextRef="#ctx0" brushRef="#br0" timeOffset="159867.3359">9370 15323 1583 0,'0'15'278'16,"-5"26"-131"-16,3 7-40 15,4 9 10-15,-2 4-14 16,1-4-38-16,-1-3-23 0,-2-10-23 16,0-14-7-16,4-19 2 15,0-10 0-15,2-20 2 16,-3-9-2-16,-3-17-3 16,2-2-1-16,-4-12-2 15,-2-8 0-15,-1-3-2 16,-4-5 0-16,6 15-5 15,5 10-1-15,4 17 0 16,7 11-1-16,11 14-4 16,8 3 0-16,17 8-6 15,9 1-18-15,13 1-43 16,1-2 57-16</inkml:trace>
  <inkml:trace contextRef="#ctx0" brushRef="#br0" timeOffset="160107.5823">9382 15571 1498 0,'4'-3'260'0,"12"1"-32"16,14 1-118 0,7-6-51-16,18 6-15 0,7-6-29 15,1 2 26-15</inkml:trace>
  <inkml:trace contextRef="#ctx0" brushRef="#br0" timeOffset="160650.9097">9890 15731 1258 0,'0'-5'280'16,"0"-5"-120"-16,-2-4-13 16,1 3-49-16,-2-3-31 15,-9-1-40-15,1 4-7 16,-12 2-8-16,-1 5-2 0,2 8-2 15,0 4-2-15,8 9-5 16,6 3-1-16,8-1-4 16,9 1 0-16,8-6 0 15,4-4-6-15,-1-5-28 16,2-3-18-16,-6-4-18 16,-2 0 7-16,-3 2 29 15,-2 0 25-15,-4 12 40 16,1 8 21-16,-4 10 27 15,0 7-1-15,5 15-25 16,-6 1-17-16,-4 8-20 16,-10-2-8-16,-10-7 33 15,-3-6 11-15,-8-20 13 16,2-6 8-16,-6-24-28 16,1-9-8-16,7-23-18 15,5-13-21-15,14-19 400 16</inkml:trace>
  <inkml:trace contextRef="#ctx0" brushRef="#br0" timeOffset="161154.4689">9334 14976 1276 0,'13'2'271'15,"3"-2"-99"-15,17 9-84 16,10-1-4-16,15 2-36 0,10-1-19 16,0-2-17-16,-3-6-16 15,-17 1-33-15,-16-2-23 16,-17-4-71-16,-11-2 16 15,-4-6 40-15,0 1 18 16,-4-2 87-16,-1-2 20 16,5 7 38-16,1 1 26 15,7 9 8-15,4 12 0 16,-4 1-16-16,5 12-2 16,-10-3-25-16,-1 2-18 0,-2 1-8 15,-4-7-2-15</inkml:trace>
  <inkml:trace contextRef="#ctx0" brushRef="#br0" timeOffset="161522.4923">10359 15455 1679 0,'22'3'340'0,"27"-3"-251"16,12 2-17-16,5-3-43 16,-1 3-24-16,-10 2-42 15</inkml:trace>
  <inkml:trace contextRef="#ctx0" brushRef="#br0" timeOffset="161701.153">10458 15618 1279 0,'0'-2'303'0,"9"2"-21"16,7-2-139-16,20 2-91 15,8 0-12-15,7-1-23 16,5 4 15-16,-3-1-6 16</inkml:trace>
  <inkml:trace contextRef="#ctx0" brushRef="#br0" timeOffset="162037.6482">11181 15329 2056 0,'-27'-3'48'0,"9"3"-13"16,-20 6 38-16,3 9-25 0,10 14-29 16,5 9-8-16,9 9-8 15,7 5-3-15,14-4 0 16,7-4-1-16,20-6 0 15,5-8 1-15,7-11 2 16,4-9 3-16,-7-16 4 16,-1-10 2-16,-8-10 5 15,-8-10 1-15,-18-9 17 16,-11-5 9-16,-18 0 7 16,-16 0 0-16,-19 3-19 15,0 8-9-15,-7 10 81 16,10 8-504-16</inkml:trace>
  <inkml:trace contextRef="#ctx0" brushRef="#br0" timeOffset="162625.6586">11926 15454 1517 0,'10'0'241'16,"16"0"-109"-16,18 5-46 16,21-7-23-16,7 2-18 0,13 1-19 15,-7-1-2-15,-4 8 4 16,-5-4-38-16,-15-3-89 16</inkml:trace>
  <inkml:trace contextRef="#ctx0" brushRef="#br0" timeOffset="162913.3859">12006 15598 1378 0,'8'-4'218'16,"15"-3"-77"-16,11 1-46 15,17 5-7-15,5 0-8 16,7 2-16-16,6 3-7 16,-11-6-13-16,-2-1-19 15,-10-3-83-15,-10-4-43 16,-9 0-142-16</inkml:trace>
  <inkml:trace contextRef="#ctx0" brushRef="#br0" timeOffset="163072.9603">12482 15382 1192 0,'13'4'302'0,"15"7"-154"16,3 0-15-16,2 14-2 15,2 4-1-15,-12 7 6 16,-17 2-7-16,-19-6-45 15,-17-7-18-15,-10-8 60 16,3-3-490-16</inkml:trace>
  <inkml:trace contextRef="#ctx0" brushRef="#br0" timeOffset="164823.9901">13235 15280 1573 0,'8'0'319'0,"3"1"-97"16,1 19-98-16,2 10-26 16,-5 13-38-16,3 4-17 15,-12-1-18-15,-3-6-6 16,0-9-8-16,3-8-3 15,5-16-2-15,3-7 0 16,2-19-1-16,2-9-2 16,5-15-3-16,3-5-2 15,3 2 0-15,3 2 1 0,4 15 1 16,-1 12 0 0,-1 17 6-16,-9 6 5 0,-4 17 11 15,-4 4 5-15,-6 9-3 16,0 3-5-16,-4 4-10 15,-1-3-4-15,4-2-2 16,3-8-9-16</inkml:trace>
  <inkml:trace contextRef="#ctx0" brushRef="#br0" timeOffset="165215.9669">13882 15282 1367 0,'1'-3'292'0,"12"-3"54"15,6 2-130-15,18-2-109 16,13 1-34-16,8 3-46 15,0-2-13-15,-7 4-3 16,-9-1-20-16,-11 2-108 16,-5 1 157-16</inkml:trace>
  <inkml:trace contextRef="#ctx0" brushRef="#br0" timeOffset="165438.1482">13958 15415 1434 0,'16'0'269'0,"11"0"-12"15,15 1-79-15,11 7-8 16,0-3-69-16,-2-3-35 15,-7 0-37-15,-8-3-6 16</inkml:trace>
  <inkml:trace contextRef="#ctx0" brushRef="#br0" timeOffset="165951.4387">14742 14997 1454 0,'1'-4'264'0,"-3"-3"-46"15,2 13-21-15,2 22-75 16,5 15-46-16,5 23-27 16,-2 7-10-16,4 12-7 15,-5-7-4-15,-3-5-9 16,-4-5-5-16,-4-22-9 15,-4-11-2-15,-2-18-28 16,3-8-38-16,-2-12 102 16</inkml:trace>
  <inkml:trace contextRef="#ctx0" brushRef="#br0" timeOffset="166158.3988">14688 15047 1526 0,'8'-3'275'0,"12"-6"-57"0,14-2-56 15,21 1-52-15,8 2-24 16,14 3-44-16,3 5-20 16,-10 4-25-16,-13 0-32 15,-17 4-116-15,-10-3 23 16</inkml:trace>
  <inkml:trace contextRef="#ctx0" brushRef="#br0" timeOffset="166372.8283">14848 15279 1502 0,'1'2'282'0,"11"-1"-15"16,7 1-95-16,19-4-67 15,12 0-31-15,10-2-43 16,-4 0-7-16,-3 2 187 16</inkml:trace>
  <inkml:trace contextRef="#ctx0" brushRef="#br0" timeOffset="167014.7667">15354 15596 999 0,'0'-6'416'0,"1"-6"-243"16,3-1-58-16,-3-4-37 16,0 3-13-16,-3-2-10 15,-5-2-6-15,-7 1-17 16,-6-3-6-16,-3 7-13 16,-1 8-4-16,0 11-7 15,4 5-3-15,5 7-4 0,3 1-2 16,8 1 1-16,5 1 1 15,9-3 1-15,7-3 1 16,4-8 2-16,-1-3-1 16,1-7-2-16,-3-4 0 15,-5 2 0-15,-2-3 0 16,-2 5 4-16,-2 2 13 16,1 7 11-16,0 4 0 15,4 10 1-15,-2 0-10 0,3 11-14 16,0 5-1-16,-7 7 1 15,-4 6 0-15,-11-2 44 16,-14 2 24-16,-21-4 30 16,-7-7 11-16,-12-9-31 15,-1-12-16-15,5-14-20 16,6-8-13-16,15-20-30 16,12-7-23-16,25-14 371 15</inkml:trace>
  <inkml:trace contextRef="#ctx0" brushRef="#br0" timeOffset="171095.046">15684 15297 1461 0,'0'7'228'0,"1"6"-54"16,8-1-37-16,20-6-44 15,9 0-10-15,14-5-50 16,7-1-13-16,3 0-5 16,-4-3-36-16,-16-1-178 15</inkml:trace>
  <inkml:trace contextRef="#ctx0" brushRef="#br0" timeOffset="171289.2406">15768 15482 1570 0,'0'4'313'16,"1"1"-103"-16,12 1-34 16,17-3-70-16,11 1-27 15,18-8-41-15,3 2-3 16,3-5 348-16</inkml:trace>
  <inkml:trace contextRef="#ctx0" brushRef="#br0" timeOffset="172032.1465">16448 15234 1508 0,'7'7'255'16,"5"13"-87"-16,0 7-29 16,-7 11-26-16,-4 3-14 0,-5 0-30 15,-7-1-7-15,1-13-24 16,1-1-10-16,1-16-9 16,4-7-1-16,6-13-5 15,2-11-1-15,7-15-6 16,4-5-3-16,7-3-3 15,0-1-1-15,2 14-3 16,4 8 2-16,-4 16 2 16,-1 5 3-16,-1 12 11 15,-13 5 3-15,-2 10 2 16,5 6-2-16,-6 4-8 16,4 1-3-16,-7-6-1 15,-3-12-1-15,3-5-3 16,3-12-1-16,5-12-9 15,6-1-5-15,3-12-4 16,0-4 1-16,1 3 9 0,-3-3 4 16,1 10 3-16,-2 8 1 15,-2 12 3-15,-4 6 3 16,-6 9 9-16,0 5 1 16,0 7-3-16,1 1-3 15,-3-6-4-15,0-1 12 16</inkml:trace>
  <inkml:trace contextRef="#ctx0" brushRef="#br0" timeOffset="172720.8609">17351 15457 936 0,'6'-11'461'0,"3"-5"-277"15,-1-4-37-15,1 0 0 16,-2-2-25-16,-2-1-15 16,-6-3-15-16,-7 2-10 15,-13-4-19-15,-7 3-4 16,-8 8-12-16,-5 4-10 0,-5 13-16 15,3 7-12 1,6 10-15-16,11 4-3 0,18 10 0 16,8 0 0-16,11 3 3 15,9-1 1-15,7-10-1 16,6-4-6-16,6-11-21 16,0-7-4-16,-1-8-7 15,-6-9 3-15,-6-6 15 16,-9-3 8-16,-10-2 8 15,-6 3 6-15,-7 8 11 16,-3 4 5-16,-1 11 3 16,2 6-1-16,1 6-8 15,3 6-3-15,4 15-4 16,2 6-1-16,2 10 4 16,4 9 0-16,4 6 1 15,-2-4 0-15,-3 4 2 16,-7-5 27-16,-24-6 43 0,-7 3 16 15,-25-8 30-15,-8-4-16 16,-10-20-38-16,-1-6-16 16,9-21-40-16,13-9-10 15</inkml:trace>
  <inkml:trace contextRef="#ctx0" brushRef="#br0" timeOffset="183588.7433">1647 14072 1277 0,'0'3'280'0,"2"16"-84"16,3 11-11-16,1 25-52 15,-1 11-10-15,4 17-49 16,-2-7-21-16,-1 3-30 15,-1-7-14-15,-7-19-22 16,2-2-14-16,0-25-55 16,-1-5-79-16</inkml:trace>
  <inkml:trace contextRef="#ctx0" brushRef="#br0" timeOffset="183931.6189">1620 14134 1523 0,'13'-10'265'0,"18"-9"-76"0,0 3-42 16,12 16-42-16,-5 3-18 15,-6 10-38-15,-7 6-18 16,-21 6-13-16,-4 5-3 15,-21 1-5-15,-4-2-3 0,1-15-8 16,0-6-11-16,15-13-63 16,5-8-29-16,13-1-8 15,7-2 17-15,9 7 58 16,10 11 26-16,3 13 12 16,-7 3 14-16,-12 16 22 15,-16 5 4-15,-20 6 3 16,-9 5-10-16,-7-7-24 15,2-14-28-15</inkml:trace>
  <inkml:trace contextRef="#ctx0" brushRef="#br0" timeOffset="184205.8891">1903 13676 1605 0,'30'15'366'0,"15"7"-91"16,4 39-120-16,3 16-27 15,-9 27-34-15,-15 13-16 16,-16 14-34-16,-17 4-5 15,-34-9-23-15,6-4-6 16,-8-26-41-16,-5-16-30 0,9-16-66 16</inkml:trace>
  <inkml:trace contextRef="#ctx0" brushRef="#br0" timeOffset="190880.7217">12933 14692 1279 0,'0'-2'258'0,"1"4"-131"16,1 14-3-16,2 38-24 0,3 26-7 15,10 48-11-15,-1 15-12 16,-2 31-21-16,-2-4-10 16,-12-16-17-16,0-5-26 15,1-34 47-15,1-12 0 16,3-30 0-16,0-13 34 16,-1-24-39-16</inkml:trace>
  <inkml:trace contextRef="#ctx0" brushRef="#br0" timeOffset="191730.4707">12903 14759 993 0,'-3'0'339'0,"3"1"-234"16,6 3-72-16,-3-4-19 16,28 2 5-16,102 6 14 15,-26-8 4-15,38-2 14 16,18-3 12-16,43-1-1 16,14 1-5-16,34 1-13 15,12 1-8-15,11 0-14 16,4 0-4-16,-2-1 12 15,-1 3 3-15,-5-1 18 16,-4 0 6-16,-10-1-16 16,-6 0-5-16,-23-1-20 15,-15 3-11-15,-35-2-64 16</inkml:trace>
  <inkml:trace contextRef="#ctx0" brushRef="#br0" timeOffset="192308.6147">17263 14716 550 0,'20'0'369'0,"30"0"-17"16,7 3-161-16,14 0-87 15,5 1-15-15,-1 0-27 16,-6 0-17-16,-12 0-80 15,-9-3-56-15</inkml:trace>
  <inkml:trace contextRef="#ctx0" brushRef="#br0" timeOffset="192636.7016">17789 14727 815 0,'-3'-8'433'16,"-2"-4"-206"-16,-1 2-120 16,5 6-39-16,1 8-1 15,0 11-21-15,2 9-3 16,8 32 19-16,3 22 3 15,6 32-12-15,-3 14-11 16,-6 21-18-16,-3 3-7 16,-2-10-4-16,0-10 1 0,3-22-1 15,2-14 1-15,-3-17 3 16,-1-1 2-16,-6-27-10 16,-6-8-220-16</inkml:trace>
  <inkml:trace contextRef="#ctx0" brushRef="#br0" timeOffset="193300.8952">12857 16292 829 0,'-13'0'521'16,"-8"-2"-307"-16,25-5-97 15,17-3-23-15,40-1-55 16,25 1-12-16,52-2 9 15,27 4 4-15,51-1-4 16,26 5-2-16,37 4-19 0,20 0-6 16,27 2-2-16,5 1-2 15,15-2-8-15,3 3-6 16,-10-3-3-16,-10-1 0 16,-21-1 9-16,-25-1 3 15,-8-1 0-15,-10 1 2 16,-22 1-1-16,-4-1 0 15,-55-1 14-15</inkml:trace>
  <inkml:trace contextRef="#ctx0" brushRef="#br0" timeOffset="198797.4492">4962 12242 1261 0,'3'-7'279'16,"-3"-5"-133"-16,1 9 0 16,1 33-45-16,2 28-20 0,7 57-22 15,1 18-3-15,5 59-16 16,-8 6-10-16,-1 6-14 16,-3 3 0-16,-3-51-5 15,2-22-1-15,2-38 0 16,-2-20 2-16,4-23 413 15</inkml:trace>
  <inkml:trace contextRef="#ctx0" brushRef="#br0" timeOffset="199855.6656">4965 12313 1436 0,'-4'-4'182'0,"-3"-4"-102"15,27 8-75-15,14 0 0 16,47 0 26-16,31 0 13 16,53-1 19-16,23-3 5 15,42 2-26-15,18-1-11 16,23-1-10-16,12 1-5 0,8-2-7 15,-6 1-2-15,-14-2-3 16,-15 0 0-16,-37 1 1 16,-22 3 0-16,-47 6-5 15,-26 3-45-15</inkml:trace>
  <inkml:trace contextRef="#ctx0" brushRef="#br0" timeOffset="200304.0771">8334 12335 1195 0,'0'0'314'0,"3"0"-114"0,-3 24-154 15,-1 11-27-15,6 32-8 16,7 14 7-16,11 19 25 16,2 19 10-16,-6 24-2 15,-3 5 6-15,-6 16 3 16,-4-10 13-16,2-23 25 16,-1-11-10-16,-2-29-23 15,2-9-22-15,-5-17-21 16,-1-5 2-16,-6-21-119 15,-7-12 129-15</inkml:trace>
  <inkml:trace contextRef="#ctx0" brushRef="#br0" timeOffset="200895.1802">5200 13890 1172 0,'-27'7'256'0,"-25"5"-212"16,10 2-16-16,22 0-6 16,16-6 10-16,36-6 11 0,24 0 3 15,46-9 10-15,23-1-14 16,62 3-9-16,22-2 6 15,49 0 21-15,20 0 6 16,11 0-4-16,12 3-15 16,-6-1-18-16,0 3-2 15,-16-10 4-15,-10-3 5 16,-27-1-3-16,-27-1-4 0,-61 2-4 16,-35 3 14-16</inkml:trace>
  <inkml:trace contextRef="#ctx0" brushRef="#br0" timeOffset="212550.8126">8905 16184 1253 0,'-5'2'259'0,"3"6"-147"15,-1 3-20-15,2 12-35 16,1 7-7-16,2 17 12 16,2 11 3-16,-1 7-2 0,1 2-1 15,-4-15-30-15,5-3-3 16,-4-22-66-16,4-5-57 15</inkml:trace>
  <inkml:trace contextRef="#ctx0" brushRef="#br0" timeOffset="212853.2016">9049 16193 1377 0,'0'-4'235'0,"-1"-6"-64"16,-2 3-6-16,0 16-54 16,-2 0-21-16,-2 9-37 15,3 10-14-15,0 5-13 16,2 11-7-16,5 14-8 15,-2-2-1-15,3 2-1 16,0-6-1-16,3-12 0 16,1-2-4-16,-1-14-57 15,2-1-23-15,-4-8-320 16</inkml:trace>
  <inkml:trace contextRef="#ctx0" brushRef="#br0" timeOffset="213154.926">8816 16503 1215 0,'7'10'272'0,"14"16"-164"16,-4 2-3-16,12 9-4 15,-1-3-2-15,-2-2-25 16,0 0-15-16,-4-10-28 16,-2-6 1-16,0-14 38 15,-2-6 15-15,3-14 14 16,0-7-2-16,-3-9-46 16,5 4-16-16,-9-2-17 15,2 11-16-15,-6 5-24 16</inkml:trace>
  <inkml:trace contextRef="#ctx0" brushRef="#br0" timeOffset="213912.899">7912 17414 1491 0,'9'-2'265'0,"1"-3"-51"15,3 6-99-15,0 12-11 16,-1 11-21-16,-2 8-11 16,-2 12-14-16,-2 4-7 0,-4-3-22 15,2-2-7-15,-4-8-9 16,-2-10-3-16,-1-10 3 16,1-9 0-16,2-15-3 15,6-7-2-15,6-15-9 16,0-11-5-16,13-4-1 15,4 0 0-15,8 2 1 16,7 7 1-16,2 12 1 16,-6 7 4-16,-6 21 9 15,-10 7 3-15,-11 21 14 16,-4 6 2-16,-7 6 0 16,-2 6-2-16,-6-2-11 15,2-3-4-15,3-7-15 16,4-8-15-16</inkml:trace>
  <inkml:trace contextRef="#ctx0" brushRef="#br0" timeOffset="214257.9802">8570 17560 1435 0,'12'3'272'16,"16"4"31"-16,19-3-156 15,6-1-2-15,11 2-61 16,-4-3-28-16,-9-2-28 16,-2 2 367-16</inkml:trace>
  <inkml:trace contextRef="#ctx0" brushRef="#br0" timeOffset="214617.0929">9257 17180 1576 0,'1'1'293'0,"1"7"-109"15,5 13-57-15,-5 21-18 16,3 14-7-16,-2 21-20 15,-1 9-10-15,-1-3-21 16,0-7-13-16,2-13-22 16,4-15-4-16,-2-20-7 15,0-12-14-15,-2-19-69 16,-3-12-36-16</inkml:trace>
  <inkml:trace contextRef="#ctx0" brushRef="#br0" timeOffset="214796.2011">9226 17193 1486 0,'17'-6'269'0,"14"-3"-42"16,13-2-102-16,9 4-10 16,11 6-58-16,1 0-25 15,3 8-18-15,-8-2-7 16,-9-1-35-16,-4 2-380 0</inkml:trace>
  <inkml:trace contextRef="#ctx0" brushRef="#br0" timeOffset="214992.2191">9330 17512 1514 0,'0'4'265'0,"9"0"-42"16,8-3-49-16,17-3-40 15,15-3-30-15,12-3-55 16,9 9-9-16</inkml:trace>
  <inkml:trace contextRef="#ctx0" brushRef="#br0" timeOffset="215604.0553">9922 17690 1157 0,'6'-4'341'16,"2"-5"-178"-16,-2-3-39 15,-1-3-12-15,-5-2-28 16,-4 2-14-16,-6 6-10 16,-7-3 3-16,-8 3-13 15,3 2-6-15,-3 1-16 16,1 6-8-16,9 12-16 16,-3 2-4-16,10 3-5 0,6 2-2 15,2-9-1-15,9 0-1 16,2 1-1-16,4-3-2 15,5-2-16-15,0-4-7 16,0-4 0-16,3 2 4 16,2 3 19-16,-5 0 6 15,2 14 3-15,-2-1-1 16,-6 7 4-16,-2 6 3 16,-6 8 7-16,-6 3 16 0,-10 5 25 15,-8 2 10-15,-10-12 18 16,-7-11-5-16,5-9-13 15,-4-15-10-15,1-16-19 16,8 0-8-16,5-18-17 16,10-2-16-16,12-3-58 15,5-1-10-15</inkml:trace>
  <inkml:trace contextRef="#ctx0" brushRef="#br0" timeOffset="215912.482">10279 17492 1284 0,'-3'-3'280'15,"3"3"-90"-15,7 0-28 16,18 2-58-16,5 1-33 16,15-2-33-16,8 3-15 15,-1-4-4-15,2 2-20 0,-10-2-157 16</inkml:trace>
  <inkml:trace contextRef="#ctx0" brushRef="#br0" timeOffset="216089.5198">10314 17627 1306 0,'-2'8'259'0,"-5"4"-76"15,9-3-16-15,21 3-41 16,6-9-21-16,19-1-50 16,8-3-14-16,14-4 392 15</inkml:trace>
  <inkml:trace contextRef="#ctx0" brushRef="#br0" timeOffset="216621.9057">11323 17359 1214 0,'-13'-7'332'15,"-17"-10"-85"-15,-2 4-84 16,-5 2-31-16,-6 10-44 16,1 6-27-16,-2 12-45 15,7 10-13-15,8 7-8 0,11 10 0 16,11 3 0-16,8 1 1 16,20 5 4-16,4-6 0 15,21-6 4-15,12-6 4 16,2-22 7-16,3-7 2 15,-6-24 6-15,-9-6 0 16,-15-19 4-16,-6-2 4 16,-27-10 4-16,-13-4 6 0,-17 4-5 15,-10 0-7-15,6 20-6 16,3 10-7-16</inkml:trace>
  <inkml:trace contextRef="#ctx0" brushRef="#br0" timeOffset="217226.2742">11931 17245 1116 0,'5'1'345'16,"2"-1"-191"-16,15-5-71 16,7-6 4-16,19-17 11 15,14-5 2-15,14-18-14 16,12 0-6-16,10-13-30 15,2-8-20-15,-6 7-19 16,-15 1-3-16,-34 26-4 16,-14 14 7-16,-21 18-49 15,-8 7-75-15</inkml:trace>
  <inkml:trace contextRef="#ctx0" brushRef="#br0" timeOffset="217616.2905">12208 17241 581 0,'-13'8'255'0,"-3"8"-66"0,4-3-181 16,5-5 55 0,7-7 139-16,0-3-40 0,3-6-26 15,4 0 15-15,11-1-10 16,2-1-8-16,10-3-26 16,7-6-9-16,9-6-34 15,7-9-11-15,14 1-19 16,-1-2-6-16,-2-7-14 15,-5 0-7-15,-15-7-14 16,-3 0-12-16,-14 11-23 16,-6 6-11-16,-16 11-27 15,-5 6-16-15,-12 8-60 16,0 3-81-16</inkml:trace>
  <inkml:trace contextRef="#ctx0" brushRef="#br0" timeOffset="217965.4148">12586 16734 1146 0,'-7'-2'337'15,"-2"-5"-166"-15,4 2-44 16,11 2-42-16,10 0-13 15,19 4-37-15,3 1-10 0,8-1-9 16,-2 0-6-16,-3 2-2 16,0 0-1-16,-10-1 0 15,-3 0 0-15,-16-3 2 16,-1 1 0-16,-10 1 0 16,-1 2 0-16,-1 2-2 15,-1-5-2-15,1 0-3 16,0 0 1-16,-3 6 10 15,-5 14 7-15,-33 39 9 16,26-24 2-16,3 3-10 16,4 4 11-16,6-5-410 15</inkml:trace>
  <inkml:trace contextRef="#ctx0" brushRef="#br0" timeOffset="232302.5394">19717 16127 34 0,'0'0'34'15,"0"-2"2"-15,-1 2-5 16,-1-1-17-16,2 1-12 15,-1 0-30-15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08:48:34.071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17600 7147 890 0,'-10'-6'295'0,"-12"-8"-260"15,-5-1-139-15</inkml:trace>
  <inkml:trace contextRef="#ctx0" brushRef="#br0" timeOffset="689.1563">17285 6872 426 0,'-23'-8'312'0,"-26"-9"8"0,-7 4-121 16,-4 7-96-16,0 1-49 15,-5 5-20-15,-1 1-16 16,1 7-9-16,-1 3 11 15,7 10 25-15,5 6 9 16,2 10 4-16,8 11-7 16,-2 10-30-16,-3 9-11 0,7 14-11 15,-6 7-3-15,12 11-7 16,1 3-6-16,4 6-7 16,5-2-1-16,1 2 8 15,3 5 9-15,7-5 12 16,-4-2 2-16,11 2 1 15,-1-2-1-15,9 4-6 16,9 6 0-16,3-2 0 16,10 5-1-16,9-4 1 15,3-3 0-15,10-7 0 16,3-6 0-16,10-6 0 16,7-5 0-16,-1-11-1 15,-2-2 0-15,-4-8 1 16,-2-2 0-16,-4-2 3 15,0-1-1-15,-2-2 11 16,0-1 3-16,-1-13 10 0,4-3 1 16,-3-18-8-16,6-6-5 15,8-16-10-15,2-4-2 16,14-14-2-16,-2-8 1 16,1-4 1-16,-6-1 0 15,-12-4 2-15,-1 5 2 16,-11-7 3-16,0-3 3 15,-3-3-2-15,0-4-2 16,2-14-10-16,1-7-7 0,1-13-2 16,-4-9 2-16,-4-7 5 15,-4-4 5-15,-13 1 15 16,-4 0 12-16,-15-3 23 16,-5-3 3-16,-11-9-7 15,-4-2-10-15,-7-7-24 16,-3-4-7-16,-6-12-7 15,-3-5-3-15,-6-11 3 16,-10 1 1-16,-10 9 10 16,-10 0 10-16,-13 10 4 15,0 4 0-15,-19 7-26 16,-8 3-39-16</inkml:trace>
  <inkml:trace contextRef="#ctx0" brushRef="#br0" timeOffset="5744.2611">17039 4884 1263 0,'-8'1'209'0,"-13"1"-189"15,-2 1-19-15,-2 0 7 16,-3-3 14-16,-3-9 27 16,-1-5 13-16,0-2 36 15,1-6 0-15,2-1 3 16,2-2-8-16,1-7-21 16,5 6-8-16,2-9-25 0,3-1-13 15,4 1-19-15,-5-10-4 16,2-2-4-1,-2-2-2-15,-3-8 0 0,0 3 2 16,0-2 1-16,-1 2 0 16,-2 3-2-16,7-1-2 15,4 4-4-15,3-2-2 16,4-4 1-16,1 1-2 16,-2-8 8-16,-1 0 3 0,-5-1 1 15,0 2 3-15,-1 6-3 16,2 2-1-16,3 2 0 15,1-3-2-15,2-7-8 16,2-3-3-16,3 0-1 16,1 3-2-16,1 5 5 15,1 4 2-15,1 1 4 16,-2 2 3-16,3 0 0 16,-2 0 2-16,-2 0 1 15,2 0 0-15,-3-1-1 16,2 0 0-16,3 2-2 15,0-2 0-15,10 4-2 16,4 0-2-16,4 1 0 16,3 3 0-16,1-4 4 15,-3-3 1-15,-1-1 1 16,-3 4 1-16,-2-1 0 0,3 7-1 16,2 4-3-16,6 3-3 15,11 9-6-15,6 0-1 16,10 2-1-16,2 1-12 15,4 1-8-15,0-1 2 16,-6 3 4-16,-4-2 15 16,-3 7 13-16,-6-2 2 15,4 6-1-15,1 3 0 0,10 5-2 16,2-1-1-16,5 4-2 16,-2 5 0-16,-5 6 0 15,1 5-3-15,-5 4 0 16,0 3-1-16,-5 8-2 15,-6 3 2-15,-12 11 0 16,-6 5 0-16,-9 15 3 16,0 8 0-16,-4 8 4 15,5 5 0-15,-3 2 0 16,-6 3 1-16,2 15 0 16,-4 5 0-16,-6 7-4 15,0 6-1-15,-11-2-5 16,-2-6 0-16,-4-4-10 15,-2-7 0-15,-1-5 0 16,0 3 3-16,-1-5 13 16,-2-3 4-16,1-2 3 0,-8 1 1 15,1 8-1-15,-5-3-3 16,-11-7 1-16,0-5 1 16,-16-12 13-16,-14-2 15 15,-21-4 21-15,-13-7 14 16,-7-14-12-16,10-9-21 15</inkml:trace>
  <inkml:trace contextRef="#ctx0" brushRef="#br0" timeOffset="24763.6704">2168 7127 1363 0,'-14'-2'218'15,"-23"-3"-78"-15,-8 2-21 16,-11 4-26-16,-3-1-12 16,3 1-39-16,9 2-10 0,15-1-17 15,7 2-6-15,19-4-9 16,2 0-2-16,18 1 3 16,10 0 8-16,21 4 9 15,12 2 2-15,5 5-1 16,0 1-4-16,-23 13-2 15,-18 0 2-15,-30 22 5 16,-20 8 1-16,-28 10-1 16,-8-2-4-16,0-13-4 15,5-7-1-15,19-20-2 16,10-6-3-16,20-6-6 16,7-6-3-16,17-2-4 15,8-1 0-15,16-3 5 16,13 0-1-16,13 2 3 0,5 3 0 15,-2-1-22 1,-5-3-39-16</inkml:trace>
  <inkml:trace contextRef="#ctx0" brushRef="#br0" timeOffset="25098.5171">2222 7431 1499 0,'20'2'233'0,"20"-1"-125"15,7-1-12-15,0-1-53 16,1-2-16-16,-5 0-12 16,-4-1-2-16,-15 0-5 15,-8-3-19-15,-16-5-39 16,0 3-21-16,-14-1-25 15,-2 4 27-15,-5 5 29 16,-3 3 16-16,0 14 30 16,3 0 11-16,4 11 18 15,4-1 5-15,8 7-7 16,5 1-6-16,13-4-19 16,4 0-4-16,8-10-31 15,1-4-25-15,2-7-132 16</inkml:trace>
  <inkml:trace contextRef="#ctx0" brushRef="#br0" timeOffset="25331.8724">2785 7535 1257 0,'1'-11'272'16,"-1"-11"-120"-16,0 3 4 16,-6 1-3-16,-7 3-12 15,-10 4-35-15,-5 6-26 0,-1 7-51 16,0 8-18-1,14 13-15-15,2 6-3 0,13 7-2 16,7-4 2-16,7-4 3 16,8-4 2-16,8-13 3 15,1-3 4-15,-10-18 4 16,5-2 4-16,-11-11-7 16,-5-3 22-16</inkml:trace>
  <inkml:trace contextRef="#ctx0" brushRef="#br0" timeOffset="25902.0424">3694 7375 1011 0,'-10'0'387'0,"-13"6"-234"16,-4 6-38-16,-4 11-20 15,7 9-21-15,9 6-34 16,9 0-25-16,19-1-17 16,5-9 1-16,19-12 10 15,3-5 10-15,-4-16 10 0,-4-5 4 16,-18-9 3-16,-7-2-3 15,-15 6-10-15,-14-3-7 16,-13 8-49-16,-6 6-45 16</inkml:trace>
  <inkml:trace contextRef="#ctx0" brushRef="#br0" timeOffset="26082.6637">3773 7416 1328 0,'11'15'290'0,"17"20"31"16,5 10-112-16,8 9-102 16,-2 6-22-16,-6 9-48 15,-5 3-11-15,-5-9-32 16,-2-8-13-16,-4-21-84 16,5-18-82-16</inkml:trace>
  <inkml:trace contextRef="#ctx0" brushRef="#br0" timeOffset="26233.7978">4101 7426 1472 0,'-10'3'285'0,"-17"14"-19"16,-5 12-45-16,-14 20-115 0,-3 7-38 16,-11 12-46-1,6 4-10-15,13-4-31 0,7-2 14 16</inkml:trace>
  <inkml:trace contextRef="#ctx0" brushRef="#br0" timeOffset="26534.9934">4166 7456 1537 0,'5'13'262'0,"6"10"-98"15,-8 6-47-15,-4 2-24 16,-5-5-7-16,2-3-29 16,1-6-17-16,8-12-21 15,5-9-5-15,7-14-16 16,-1-6-10-16,4-6-11 16,3 1-3-16,3 7 7 15,0 6 6-15,-3 15 3 16,-2 8 7-16,-8 12 13 15,-2 10 6-15,-6 4 4 16,-3 5-5-16,-2-1-4 16,-1-3-3-16,-1-5-70 15</inkml:trace>
  <inkml:trace contextRef="#ctx0" brushRef="#br0" timeOffset="26682.5965">4340 7159 1723 0,'-4'0'370'0,"-4"1"-208"15,5 12-139-15,3 6-20 16</inkml:trace>
  <inkml:trace contextRef="#ctx0" brushRef="#br0" timeOffset="26879.74">4610 7404 1504 0,'-10'16'330'15,"-7"10"80"-15,10 18-252 16,2 5-42-16,7 8-46 16,6 6-16-16,2 8-38 15,6 9-3-15,0-4-31 16,-4-10-17-16,-1-17-44 15,-3-17-32-15,-1-17-323 16</inkml:trace>
  <inkml:trace contextRef="#ctx0" brushRef="#br0" timeOffset="27032.3262">4592 7635 1585 0,'3'-2'286'15,"12"0"-170"-15,5 1-47 16,14 1-59-16,4 0 1 16,7 0-59-16</inkml:trace>
  <inkml:trace contextRef="#ctx0" brushRef="#br0" timeOffset="27269.9136">5180 7501 1464 0,'-6'8'271'0,"-10"8"-17"15,-6 7-41-15,-10 4-94 16,-3-1-31-16,2-8-43 16,2-2-15-16,6-16-15 15,5-5-10-15,5-13-36 16,2-7-18-16,10-4-17 16,4 3 3-16,6-5 27 15,7 3 9-15,9 14 16 16,6 11 9-16,6 20 15 15,5 16 5-15,-6 9 4 16,-3-1-5-16,-5 7 404 16</inkml:trace>
  <inkml:trace contextRef="#ctx0" brushRef="#br0" timeOffset="27699.4322">6230 6917 1403 0,'-21'21'231'15,"-21"14"-63"-15,-10 27-51 16,1 10-27-16,10 22-34 16,11 10-15-16,26 3-18 0,11-5-4 15,21-21-4-15,9-15 0 16,10-25 9-16,7-11-22 16</inkml:trace>
  <inkml:trace contextRef="#ctx0" brushRef="#br0" timeOffset="28064.6494">6420 7046 1613 0,'-5'-1'308'16,"-4"1"-169"-16,3 20-96 16,2 10-15-16,2 22 0 15,2 8 3-15,1 17-6 16,3 5 0-16,-5-11-6 15,-2-5-2-15,1-25 1 16,0-13 1-16,3-14 4 16,-1-8 4-16,0-13-1 15,0-8-2-15,2-11-11 16,5-5-10-16,9-3-9 16,5 3-3-16,10 7-5 15,0 12 0-15,1 13 3 16,-3 9 0-16,-13 15 7 0,-5 6 4 15,-23 3 13 1,-8 2 9-16,-13-4 6 0,-2-4-1 16,3-6-4-16,5-12-6 15,15-10-25-15,10-7-30 16,11-13-99-16</inkml:trace>
  <inkml:trace contextRef="#ctx0" brushRef="#br0" timeOffset="28297.1524">6748 7022 1459 0,'21'15'246'0,"23"19"-59"16,-1 11-18-16,-8 23-71 15,-13 12-20-15,-27 26-22 16,-11 4-10-16,-15 0-14 16,-7-13 0-16,7-26-71 15,6-14-168-15</inkml:trace>
  <inkml:trace contextRef="#ctx0" brushRef="#br0" timeOffset="29571.8023">7346 7656 1496 0,'0'7'244'15,"-9"15"-90"-15,-2 6-43 16,-16 7-59-16,-6 5-8 0</inkml:trace>
  <inkml:trace contextRef="#ctx0" brushRef="#br0" timeOffset="29974.2678">7650 7531 1546 0,'12'-3'266'16,"10"3"-89"-16,17 0-114 15,8 3-14-15,8-3-12 0,-4-3-12 16,-4-1-12 0,-6-2-1-16,-16 4-3 0,-7-3-12 15,-17-2-57-15,-7 1-33 16,-11-3-45-16,-4 2 3 15,-3 7 43-15,0 1 34 16,4 6 41-16,5 7 18 16,7 7 30-16,3 4 20 15,3 5 22-15,8 0-2 16,3 1-14-16,4 0-16 0,2-4-22 16,-5-4-2-16,9-7-77 15,2-4-64-15</inkml:trace>
  <inkml:trace contextRef="#ctx0" brushRef="#br0" timeOffset="30250.0951">8280 7659 1245 0,'-1'-10'327'15,"-2"-6"-62"-15,-4-2-79 16,-9-2-29-16,-5 3-46 15,-5 3-26-15,-1 6-51 16,1 4-20-16,6 10-21 16,4 6-8-16,10 10-5 0,6 4 0 15,9 5 3-15,8-1 6 16,13-3 4-16,4-8 4 16,5-12 6-16,-2-7 4 15,-12-10 7-15,-3-5 5 16,-16-7 0-16,-6-1 0 15,-15 5 9-15</inkml:trace>
  <inkml:trace contextRef="#ctx0" brushRef="#br0" timeOffset="30738.8068">9088 7535 1242 0,'-11'-2'288'15,"-14"3"-132"-15,-3 2-25 16,2 6-65-16,1 4-26 15,8 7-37-15,4 5-6 16,10 5-7-16,7 0 1 16,14-3 4-16,5-3 8 0,8-8 26 15,-4-2 11-15,0-12 25 16,-3-4 10-16,-17-10 8 16,-5-5-9-16,-21 2-27 15,-8 1-22-15,0 7-53 16,0 2 2-16</inkml:trace>
  <inkml:trace contextRef="#ctx0" brushRef="#br0" timeOffset="31149.078">9279 7600 1382 0,'-6'-1'233'0,"-1"4"-75"0,-2 2-42 16,5 5-71 0,2 8-16-16,2 0-3 0,6 2 2 15,5 1 5-15,8-3 0 16,-1-8-1-16,5-2 4 16,-2-10 8-16,0-6 5 15,-1-5-3-15,-5-7-4 16,-2 0-11-16,-5-5-8 15,-3 6 3-15,-4 3-1 0,-3 4-4 16,-4 9-6-16,1 5-16 16,2 5-7-16,4 8-4 15,6 2 2-15,4 4 5 16,6-2 2-16,6 1 3 16,0-5 4-16,2-6 3 15,4 1 2-15,-3-12 3 16,0-1 2-16,-3-6 4 15,-6-5-7-15,-3-1-13 16,-5-4-30-16,-9 0-122 16</inkml:trace>
  <inkml:trace contextRef="#ctx0" brushRef="#br0" timeOffset="31280.7426">9465 7351 1489 0,'0'-8'326'0,"-4"-6"24"15,4 9-157 1,1 7-68-16,1 10-90 0,4 4 6 16</inkml:trace>
  <inkml:trace contextRef="#ctx0" brushRef="#br0" timeOffset="31756.0016">9777 7507 1568 0,'4'6'290'15,"-5"12"-130"-15,8 13-60 16,1 15-50-16,-2 8-14 16,5 19 1-16,-7 4 5 15,0 4 3-15,-2-3-3 16,1-19-16-16,-1-15-8 15,1-18-41-15,6-8-33 0</inkml:trace>
  <inkml:trace contextRef="#ctx0" brushRef="#br0" timeOffset="31936.7075">9801 7748 1549 0,'11'-1'244'0,"16"-3"-154"16,3-1-32-16,8 4-38 15,2-3-7-15,2 4-6 16,-2 0-68-16</inkml:trace>
  <inkml:trace contextRef="#ctx0" brushRef="#br0" timeOffset="32205.6743">10290 7619 1493 0,'-5'3'255'16,"0"6"-51"-16,-1 4-46 15,-9 0-36-15,-3 3-18 16,-8-2-46-16,-7-2-16 16,0-8-17-16,-2-2-7 0,7-9-6 15,1-5-5-15,8-4-8 16,5 1-4-16,6 0-5 15,6 2-4-15,8 2-3 16,9 3-3-16,15 8 3 16,4 2 5-16,8 12 12 15,0 4 6-15,-8 5 4 16,-5 3 0-16,-14 1 0 16,-10 2 15-16</inkml:trace>
  <inkml:trace contextRef="#ctx0" brushRef="#br0" timeOffset="34029.8659">10903 7541 1433 0,'2'-2'237'0,"3"4"-62"16,2 11-24-16,-3 10-85 15,2 11-14-15,-5 10-17 16,1 4-7-16,3-1 11 0,2-7-47 16</inkml:trace>
  <inkml:trace contextRef="#ctx0" brushRef="#br0" timeOffset="34348.0546">11283 7562 1473 0,'-9'-4'238'16,"-12"0"-74"-16,4 9-101 15,-5 3-36-15,3 13-24 16,6 2-3-16,8 5-1 15,7 4 1-15,14-2 0 16,8-2 1-16,12-9 7 16,-2-4 4-16,-4-9 23 15,-6-7 22-15,-17-8 46 16,-6-3 8-16,-17-3-19 16,-6 1-27-16,-9 3-39 15,1-3-28-15,12 6-232 16</inkml:trace>
  <inkml:trace contextRef="#ctx0" brushRef="#br0" timeOffset="34687.2599">11728 7634 1417 0,'-12'-8'251'16,"-7"-4"-35"-16,-8 1-79 15,-2 5-38-15,0 5-45 16,-1 4-26-16,9 8-31 16,3 6-7-16,10 8-4 15,7 0 1-15,11 1 5 16,8 0 4-16,10-10 13 15,6-5 22-15,-1-8 39 16,-3-7 13-16,-7-6 4 16,-9-4-16-16,-11-3-35 15,1 1-11-15,-12 1-33 16,4 3-30-16</inkml:trace>
  <inkml:trace contextRef="#ctx0" brushRef="#br0" timeOffset="35046.0646">11897 7775 1409 0,'12'0'225'15,"10"1"-64"-15,9 1-7 16,1 3-66-16,-1 0-15 0,2-4-26 15,-7-5-10-15,-5-6-3 16,-3-5-4-16,-9-3-5 16,-9-2-6-16,-10-2-7 15,-11 1-5-15,-11 4-10 16,-5 3-3-16,0 14-3 16,1 2-3-16,5 13-1 15,7 8-1-15,3 6 1 16,8 8 0-16,10 12 2 15,3 1 2-15,9 14 13 16,0-3 8-16,2-9 8 16,-1-2 0-16,-1-15-2 15,-1-6-17-15</inkml:trace>
  <inkml:trace contextRef="#ctx0" brushRef="#br0" timeOffset="35555.399">12273 7714 1465 0,'12'4'239'15,"6"3"-70"-15,14 0-61 16,7 0-17-16,1-3-19 15,3-2-5-15,-4-4-24 16,-5-5-10-16,-10-7-11 16,-7-2-3-16,-12-4-3 15,-6 2-6-15,-18 0-10 16,-10 3-2-16,-10 9-8 16,-6 1-1-16,4 11-3 15,4 9-1-15,7 10-3 0,6 5 1 16,10 10 3-16,7 4 2 15,10 13 8-15,11 6 7 16,7 0 18-16,-1 0 6 16,0-14 2-16,-4-10 1 15,-3-11-40-15,-1-7 349 0</inkml:trace>
  <inkml:trace contextRef="#ctx0" brushRef="#br0" timeOffset="35901.473">12933 7733 1530 0,'-4'-9'266'0,"-13"-12"-90"16,-1 2-29-16,-11-1-38 15,-2 3-21-15,0 10-43 16,1 5-19-16,7 5-23 0,3 8-6 16,12 5-2-16,7 2 3 15,7 6 4-15,8-1 3 16,12-5 4-16,8-6 0 15,9-6 1-15,2-6 0 16,-2-4-16-16,-6-6-36 16</inkml:trace>
  <inkml:trace contextRef="#ctx0" brushRef="#br0" timeOffset="36230.5652">13091 7746 1050 0,'6'6'421'0,"9"8"-188"15,-5 4-76-15,-7-1-59 16,0 1-25-16,-4-6-17 16,0-1-5-16,-2-8-3 15,1-3-3-15,1-10-17 16,1-9-7-16,5-6-11 15,-1-3-5-15,3-4-8 16,3 3-7-16,7 5-1 16,1 1-1-16,6 12 3 0,-1 1 4 15,-3 11 12 1,-3 9 9-16,-1 7 20 0,-3 7 2 16,-3 6-5-16,-1 1-8 15,-8 2-12-15,1-1-8 16</inkml:trace>
  <inkml:trace contextRef="#ctx0" brushRef="#br0" timeOffset="36848.2782">13694 7574 1273 0,'-5'-2'264'16,"-1"-6"-140"-16,-11 8-51 15,7 1-26-15,-1 6-25 16,-1-1-5-16,12 6-5 15,2 3-2-15,9-1-6 16,1-1 1-16,2-1 3 16,0-6 0-16,2-1 1 15,3-4 1-15,-8-1-1 0,-2-3 0 16,-9-4-5-16,-8 5-3 16,-7-4-1-16,-4 3-3 15,-7 5 0-15,3-2 0 16,-1 7-1-16,2 1-1 15,7 4 1-15,4 6 2 16,5 1 7-16,7 3 3 16,4 0 8-16,11 1 1 0,3-5 3 15,1-3 1-15,5-5-1 16,-4-9-1-16,7-9 0 16,3-5-3-16,1-8-3 15,0-1-1-15,-7 1-4 16,-6-4 14-16,-7 6 31 15,-6 1 9-15,-6 6 12 16,0 5-14-16,-4 7-20 16,3 4-9-16,-1 11-12 15,2 3-3-15,1 6-10 16,3 4-1-16,4 4-2 16,2 0 1-16,1-1 6 15,2-2-65-15,0-10 37 16</inkml:trace>
  <inkml:trace contextRef="#ctx0" brushRef="#br0" timeOffset="40299.2265">13949 7252 1282 0,'0'1'297'0,"0"7"-43"0,3 14-143 15,1 24-11-15</inkml:trace>
  <inkml:trace contextRef="#ctx0" brushRef="#br0" timeOffset="42215.0752">14325 7804 1726 0,'-1'-1'399'0,"1"-2"-219"16,1 3-70-16,-1 0-386 15</inkml:trace>
  <inkml:trace contextRef="#ctx0" brushRef="#br0" timeOffset="43097.5943">1755 8838 1206 0,'7'-10'299'0,"11"-18"-146"0,8-4-21 16,5-12-46-16,5-5-11 16,2-7-34-16,-5-4-11 15,-4 0-13-15,-8-1-3 16,-9 9 16-16,-9 7 9 15,-5 20 11-15,-1 12-1 16,-4 23-26-16,6 13-12 0,2 24-11 16,5 7-5-16,15 14-2 15,1 1 2-15,6-1 4 16,3-1 1-16,-3-8 14 16,1-5-18-16,-5-19-105 15,-7-8-117-15</inkml:trace>
  <inkml:trace contextRef="#ctx0" brushRef="#br0" timeOffset="43456.9622">1854 8733 1113 0,'7'-2'332'0,"17"-3"-211"16,13 0-40-16,17 4-21 15,10 1-6-15,0 0-4 16,-1 0 8-16,-7 1-3 15,-11 1-10-15,-8 0-26 0,-9 1-7 16,-9 2-1-16,0 1-3 16,-7 3 0-16,-1 1 0 15,-10 4 0-15,-5 3 0 16,-6 0 2-16,-3-1 1 16,3-6 0-16,-2-5 3 15,4-10-2-15,5-8-1 16,8-8-8-16,7-4-4 15,10-1-4-15,2 0 2 0,7 7-2 16,-1 3 1-16,-2 11 6 16,-1 6 9-16,-10 13 12 15,-2 8 2-15,-6 7-2 16,-2 2-7-16,5 5-14 16,-6-1-38-16</inkml:trace>
  <inkml:trace contextRef="#ctx0" brushRef="#br0" timeOffset="43712.4946">2888 8750 1228 0,'1'-9'317'16,"-1"-12"-109"-16,-6 4-39 15,-5 2-7-15,-12 1-25 16,-1 4-17-16,-3 8-45 0,-3 2-25 15,6 5-34-15,2 7-12 16,11 5-13-16,7 3-4 16,16 3 1-16,7 0 2 15,9-1 6-15,3-6 4 16,5-5 4-16,-4-5 15 16,2-9-92-16,-3-7-52 15</inkml:trace>
  <inkml:trace contextRef="#ctx0" brushRef="#br0" timeOffset="43823.1968">2826 8446 1558 0,'-7'-1'330'15,"-9"-2"-69"-15,10 15-154 16,5 8-53-16,10 7 363 16</inkml:trace>
  <inkml:trace contextRef="#ctx0" brushRef="#br0" timeOffset="44475.6852">3642 8657 1555 0,'13'-2'242'0,"17"-3"-143"16,-1 2-41-16,9 3-14 15,1 1 6-15,0 2-8 16,6 1-3-16,-8-1-8 16,-5 2-9-16,-20-5-8 15,-5 3 1-15,-10-3-2 16,-6 1 0-16,-5 3-8 16,-2-2-4-16,1 8-7 15,3 3-3-15,8 9-1 16,4 3-13-16,9 8-30 15,7-2-19-15,12-7-39 16,3-3 1-16,5-14 21 16,2-7 15-16,2-8 31 15,0-6 14-15,-7-12 13 16,-3 1 19-16,-12-2 61 16,-4 1 36-16,-9 5 60 0,-6 3 8 15,-10 3-20-15,-5 2-23 16,-7 4-33-16,-2 2-17 15,-7 0-34-15,6 7-14 16,10 8-29-16,2 5-8 16,15 10-3-16,5 3-1 15,9-4 7-15,9 1 2 16,10-8 4-16,1-7 2 0,-5-8 4 16,-2-5 1-16,-13-7 6 15,-5-1 359-15</inkml:trace>
  <inkml:trace contextRef="#ctx0" brushRef="#br0" timeOffset="45391.5251">5808 8468 1402 0,'0'0'206'0,"2"2"-93"15,6 2-27-15,9-2-6 16,4 3 6-16,3-5-1 16,-2-3-3-16,-6 0-20 15,-7-5-15-15,-9-2-18 16,-7 2-9-16,-15 0-13 15,1 4-2-15,-5 8-45 16,7 6-45-16</inkml:trace>
  <inkml:trace contextRef="#ctx0" brushRef="#br0" timeOffset="45548.1032">5776 8732 1592 0,'11'1'326'31,"-6"-1"-143"-31,1 1-42 0,32 3-77 0,8-3-33 16,0-1-43-16,-17-1-25 0,-9-1-190 15</inkml:trace>
  <inkml:trace contextRef="#ctx0" brushRef="#br0" timeOffset="45695.716">5780 8839 1433 0,'9'1'252'0,"15"-1"-25"15,7 4-63-15,5-1-82 16,0 1-27-16,-2 0 383 16</inkml:trace>
  <inkml:trace contextRef="#ctx0" brushRef="#br0" timeOffset="46362.9609">6644 8530 1431 0,'-2'2'207'0,"0"13"-87"15,-2 10-38-15,3 21-44 16,1 7-1-16,0 9-6 16,-1 1-2-16,0-6-5 15,0-9-3-15,1-21-1 16,1-13 3-16,0-28 4 15,2-12 1-15,0-16-6 0,0-9-7 16,-2-7-8-16,-2-2 0 16,-7-4 0-16,-3 3-3 15,5 10-4-15,5 11-4 16,3 27-6-16,6 13 1 16,2 22 0-16,-4 18 1 15,14 5 5-15,4 8 0 16,11 0 3-16,11-2 0 15,-3-1 0-15,-2-7 4 0,-8-15 0 16,-6-11 2 0,-5-17 12-16,-4-11 9 0,-3-11 14 15,1-11 9-15,-7-10 2 16,-2 1-6-16,-7-3-14 16,-7 3-12-16,-3 8-19 15,2 4-25-15,-1 18-82 16,4 11-110-16</inkml:trace>
  <inkml:trace contextRef="#ctx0" brushRef="#br0" timeOffset="46514.5584">7187 8875 1628 0,'-2'-4'348'0,"-4"-3"-140"15,2-1-129-15,1 0 366 16</inkml:trace>
  <inkml:trace contextRef="#ctx0" brushRef="#br0" timeOffset="47200.5845">7546 8537 1254 0,'-1'6'265'16,"1"17"-139"-16,-1 8-29 16,-2 14-37-16,0 7-1 15,-2 3-8-15,1-1-8 16,2-2-11-16,-1-9-4 16,4-18-4-16,0-13 3 15,2-27 3-15,0-12 2 0,2-14-9 16,0-9-7-1,0-5-7-15,-3-1 0 0,-3-7-3 16,-1 10-2-16,-3 6-3 16,5 10 2-16,5 27 1 15,-3 4-3-15,7 26-1 16,3 7-2-16,5 16-4 16,2 3 3-16,12 10 2 15,-1 1 1-15,7-5 1 16,9 0 1-16,-5-20 3 15,-3-10 3-15,-5-21 7 16,-6-12 4-16,-8-18 5 16,-1-6 1-16,-4-10-6 15,-12-5-2-15,-2-1-7 16,-7-4 8-16,-3 10-53 16,3 13-32-16</inkml:trace>
  <inkml:trace contextRef="#ctx0" brushRef="#br0" timeOffset="47530.7898">8081 8765 1289 0,'9'1'227'0,"12"-1"-159"0,9-4-27 15,3-3-1-15,3-5-7 16,-5-3 7-16,-7 3 4 16,-8-3 3-16,-11 0-6 15,-10 0-13-15,-14 6-15 16,-8 0-1-16,-14 8 11 16,4 7 5-16,3 6 8 15,3 4-3-15,15 11-16 16,3 1-6-16,13 4 0 15,12 4 3-15,13-6 4 16,10-5 3-16,13-11-7 16,5-7 20-16</inkml:trace>
  <inkml:trace contextRef="#ctx0" brushRef="#br0" timeOffset="47995.9157">8372 8675 1488 0,'-3'5'219'0,"-2"6"-130"16,0 4-34-16,6 9-22 15,0 2-1-15,8 3 2 16,7 1 3-16,2-11-15 16,2-4-3-16,7-11 1 15,-2-9-1-15,1-10-2 16,-1-3-2-16,-14-9-2 16,1 2-1-16,-9 2-6 15,-3 0-1-15,-6 9-4 16,-5 1-1-16,0 13-7 15,-2 4 1-15,3 12-3 16,-1 6 1-16,9 7 8 16,5 3 2-16,14 3 10 15,6-2 17-15,8-8 30 0,4-7 12 16,6-15 13-16,-1-9-9 16,-6-16-21-16,-2-4-11 15,-18-11-16-15,-4 0 2 16,-12 3-51-16,-10 1 75 15</inkml:trace>
  <inkml:trace contextRef="#ctx0" brushRef="#br0" timeOffset="48370.1858">8932 8400 1410 0,'3'-16'210'0,"-4"-15"-68"16,1 12-8-16,2 28-41 0,-3 13-7 15,2 28-49-15,3 13-6 16,-8 13-6-16,4 3-8 16,-3-1-2-16,3-4 1 15,7-10-23-15,1-7-25 16,3-27-87-16,1-9-67 15</inkml:trace>
  <inkml:trace contextRef="#ctx0" brushRef="#br0" timeOffset="48703.8706">8864 8734 1141 0,'0'-3'341'0,"8"0"-193"16,7 3-22-16,15 5-72 15,7 1-5-15,7-4-15 16,5-2-4-16,-2 0-5 15,2 2-2-15,-9 0-4 16,-4 0-4-16,-17 0-7 16,-3-1 3-16,-14 4 5 15,-5-2 1-15,-1 3-1 16,-7 1-1-16,6 1-11 16,2 4-3-16,8 1-1 15,2 1 0-15,12 1 1 16,2-3 1-16,1-9 3 15,6 0 1-15,-12-11 11 16,-2-5 9-16,-6-7 14 0,-11-2 7 16,-13 0-1-16,-10-1-5 15,-7 7-16-15,-1 2-10 16,3 9 3-16,8 5-35 16,7 7-131-16</inkml:trace>
  <inkml:trace contextRef="#ctx0" brushRef="#br0" timeOffset="49102.7279">9493 8743 1501 0,'2'0'283'0,"8"6"-46"16,1 2-51-16,2 5-83 15,1 3-27-15,-2 6-32 16,0 1-8-16,-6 1-15 16,-3 2-5-16,-4-13-2 15,1 2-1-15,-7-10 2 16,7-8 0-16,6-12-3 15,1-10-3-15,16-7-5 0,-6 1-2 16,5 1-4 0,9 2-2-16,6 10-2 0,1 6-1 15,-6 12-1-15,-9 4 0 16,-15 18 1-16,-6 6 2 16,-2 17 2-16,-3 7 15 15,1-4 19-15,0-2-159 16</inkml:trace>
  <inkml:trace contextRef="#ctx0" brushRef="#br0" timeOffset="50227.407">10278 8703 1509 0,'2'0'273'0,"5"0"-55"16,-3 0-140-16,-4 0-36 0,0 0-19 15,0 0-42-15</inkml:trace>
  <inkml:trace contextRef="#ctx0" brushRef="#br0" timeOffset="50390.9755">10284 8896 1607 0,'0'0'356'0,"-7"-2"-128"15,5 2-78-15,1 0-83 16,1-1-37-16</inkml:trace>
  <inkml:trace contextRef="#ctx0" brushRef="#br0" timeOffset="51170.4269">11703 8591 752 0,'-1'0'496'16,"-5"1"-224"-16,-11 0-142 15,-25 2-54-15,-7-4-23 16,-19-4-33-16,3 4-6 16,12-4-3-16,5 4 0 15,16-2-7-15,11 5-3 16,12 3-7-16,4 1-3 0,14 7 4 16,7-6 4-16,14 1 10 15,11 1 6-15,7 1 11 16,3 5 4-16,3 3 6 15,-6 5-1-15,-13 2-7 16,-11 1-3-16,-30 4-9 16,-12 2-2-16,-21 0 0 15,-11 9-3-15,-7-10-4 16,5 1-1-16,8-4-3 16,6-7 1-16,16-1-2 15,2-10 0-15,16-4 22 16,8-1 7-16,19-3 11 15,11 4 3-15,13 2-22 16,8 0-7-16,8 0-7 16,5 5 1-16,-12-3-30 15,-9 0-43-15</inkml:trace>
  <inkml:trace contextRef="#ctx0" brushRef="#br0" timeOffset="52991.2904">15633 2994 1462 0,'-3'46'172'15,"5"62"-137"-15,12 23-17 16,3 28-4-16,10 10 1 15,-3 8 27-15,-7-4 27 0,-2-19 45 16,-7-7 4-16,-8-26-29 16,-4-16-29-16,-6-22-42 15,-1-19-1-15,-1-25-47 16,44 4162-656 46,-31-5386 155-62</inkml:trace>
  <inkml:trace contextRef="#ctx0" brushRef="#br0" timeOffset="53361.3985">15646 3004 1359 0,'-13'8'217'0,"-5"6"-86"16,-8 15-65-16,-4 6-11 0,-1 2-14 16,-2-1-9-16,5-7-16 15,7-6-1-15,8-12 8 16,2-9 13-16,5-16 14 15,4-7 0-15,9-14-9 16,7-11-14-16,9-1-16 16,0-2-2-16,5 5-2 15,-1 11 0-15,-6 6-5 16,3 13-2-16,-4 24-1 16,0 9-3-16,8 28 1 15,1 5 2-15,12 7 17 16,0 0 33-16</inkml:trace>
  <inkml:trace contextRef="#ctx0" brushRef="#br0" timeOffset="53797.0798">15637 2195 1491 0,'-1'6'245'15,"-10"3"-74"-15,7 19-83 16,2 6-17-16,2 18-27 15,-2 2-12-15,3 6-22 16,-1 0-5-16,4-7 3 16,4-2-14-16,2-12-71 15,7-6-88-15</inkml:trace>
  <inkml:trace contextRef="#ctx0" brushRef="#br0" timeOffset="54605.7481">15470 2421 1410 0,'20'2'223'0,"29"2"-73"0,6 4 1 16,17 0-53-16,-2-5-32 15,4 0-39-15,-3-4-28 16</inkml:trace>
  <inkml:trace contextRef="#ctx0" brushRef="#br0" timeOffset="55202.7282">14977 2844 1219 0,'-1'2'291'16,"-2"8"-149"-16,3 9-42 16,3 15-63-16,5 4-10 15,7 1-9-15,7-2-6 16,9-11-3-16,3-10 1 0,-2-21 5 15,-3-11 3 1,-2-13-2-16,-7-7 1 0,-2-1-3 16,-8-3 0-16,-10 1 8 15,-3 3 2-15,-7 13-3 16,3 8-4-16,-3 18-13 16,2 13-4-16,6 24-4 15,2 10 1-15,3 23 3 16,0 9 9-16,-4 11 21 15,-8 4 10-15,0-9 9 16,-9-11-7-16,-6-25-14 16,-4-17-6-16,-14-26 1 15,-3-18-1-15,-1-26-15 16,4-10-15-16,9-23-26 16,9-3 167-16</inkml:trace>
  <inkml:trace contextRef="#ctx0" brushRef="#br0" timeOffset="56320.6742">11965 8748 1448 0,'-1'23'221'16,"-1"17"-94"-16,-1 18-31 15,-3 5-20-15,1-3-37 16,-1-4-12-16,5-18-15 16,2-9 0-16,2-14-9 15,3-14-34-15,2-12-81 16,-1-9-26-16,-2-18-37 0,-2-6 42 16,-11-16 34-16,-7-6 47 15,-3-2 181-15,-2 3-15 16,5 16 54-16,3 9 20 15,8 17-39-15,4 6-21 16,10 7-64-16,10 1-28 16,14 6-32-16,11 2-8 15,18 6-1-15,5 3 2 16,0-3-36-16,-5-1-50 16</inkml:trace>
  <inkml:trace contextRef="#ctx0" brushRef="#br0" timeOffset="56517.675">11979 8919 1192 0,'0'3'330'0,"16"1"-105"15,13 1-115-15,18-1-55 16,15-4-17-16</inkml:trace>
  <inkml:trace contextRef="#ctx0" brushRef="#br0" timeOffset="57054.9429">12298 9068 1518 0,'0'4'230'0,"-2"4"-140"16,2 5-32-16,5 5-42 15,-1-1 1-15,6 3 3 16,5-4 1-16,4-2 4 16,5-4-3-16,-1-10-2 15,-2-3 2-15,-4-12 0 16,-3-4-1-16,-10-4 2 15,-1-2 0-15,-7 4-5 16,-4 1-4-16,1 9-7 16,0 4-4-16,3 15-1 15,-1 10 1-15,6 14 2 0,3 7-1 16,5 13-1-16,0 8 1 16,-6 10 10-16,-6 6 12 15,-19-12 16-15,-2-8 4 16,-12-18 3-16,-5-16-9 15,4-15-2-15,-3-8-5 16,0-21-10-16,2-10-9 16,4-19-36-16,3-9-29 15,16-8-63-15,11 1-91 0</inkml:trace>
  <inkml:trace contextRef="#ctx0" brushRef="#br0" timeOffset="57580.1176">11980 8407 1330 0,'0'0'217'16,"4"0"-119"-16,8 3-31 16,19 2-35-16,12 1-8 0,19 0-14 15,4-2-4-15,-6-2-2 16,-5 5 1-16,-15-1 1 16,-12-5 2-16,-8 1 4 15,-5-5 0-15,-13-9 2 16,-1-1 0-16,-6-6-3 15,-3-2-1-15,5 5-4 16,-2 2-3-16,9 14 4 16,3 3 6-16,2 15 19 15,1 7 9-15,-6 3 4 16,-4 4-7-16,-8-3 12 16,1 1-9-16</inkml:trace>
  <inkml:trace contextRef="#ctx0" brushRef="#br0" timeOffset="57968.9429">12882 8701 1439 0,'4'0'234'16,"3"1"-75"-16,11 5-48 15,8-2-21-15,19 1-40 16,7 1-9-16,7-6-20 16,-2 0-2-16,-10-4-97 15,-8 1-104-15</inkml:trace>
  <inkml:trace contextRef="#ctx0" brushRef="#br0" timeOffset="58140.5324">12933 8841 1380 0,'5'-1'222'15,"14"0"-70"-15,11 2-69 16,19 0-42-16,7 3-12 15,3 0-18-15,-1 2 8 16,-2 3-160-16</inkml:trace>
  <inkml:trace contextRef="#ctx0" brushRef="#br0" timeOffset="58461.479">13692 8628 1548 0,'-13'-7'271'0,"-19"-8"-117"15,2 4-57-15,3 11-62 16,2 3-14-16,5 14-22 16,3 5-8-16,4 9-3 15,6 6 2-15,10 9 4 16,7 5 2-16,17-2 3 15,5-1 1-15,11-13 9 16,2-15 7-16,4-15 16 0,-2-14 8 16,-6-27 13-16,-5-2 20 15,-24-15 22-15,-11-1 7 16,-26 5-10-16,-15 0-25 16,-17 12-35-16,-6 6-45 15</inkml:trace>
  <inkml:trace contextRef="#ctx0" brushRef="#br0" timeOffset="60583.4528">14373 8697 1064 0,'7'1'409'16,"16"3"-178"-16,15 0-83 16,27 1-56-16,10-1-23 0,15-3-33 15,-3 1-14-15,-13-1-13 16,-11-1-6-16,-26 0-56 16,-13-3-47-16</inkml:trace>
  <inkml:trace contextRef="#ctx0" brushRef="#br0" timeOffset="60799.5544">14446 8777 1558 0,'2'1'257'0,"8"1"-132"15,14 4-35-15,20-3-25 16,7 1 2-16,15 1-23 16,1-1-9-16,-5 0-13 0,3 1-24 15,-11 0-156-15</inkml:trace>
  <inkml:trace contextRef="#ctx0" brushRef="#br0" timeOffset="60990.11">14935 8635 1150 0,'19'13'343'16,"13"7"-182"-16,-8 5-25 16,-7-2-6-16,-17-1-38 15,-11 1-21-15,-14 5-33 16,-12 0-49-16</inkml:trace>
  <inkml:trace contextRef="#ctx0" brushRef="#br0" timeOffset="61230.8406">14388 8686 1555 0,'-18'4'303'0,"-18"6"-100"16,15 11-84-16,10 6-29 16,16 10-42-16,15 3-16 15,18 3 18-15,8 0 363 16</inkml:trace>
  <inkml:trace contextRef="#ctx0" brushRef="#br0" timeOffset="62056.6321">1780 9794 1474 0,'25'1'244'0,"20"2"-80"15,24 3-51-15,6-1-9 16,6-1-42-16,-1 1-23 16,-14-2-23-16,-5 0 0 15,-5-1-59-15,-7-2-78 16</inkml:trace>
  <inkml:trace contextRef="#ctx0" brushRef="#br0" timeOffset="62296.9024">2411 9932 1978 0</inkml:trace>
  <inkml:trace contextRef="#ctx0" brushRef="#br0" timeOffset="62477.1186">2449 9743 1220 0,'10'5'293'15,"10"6"-121"-15,3 6-51 16,-2 8-22-16,-3 5-7 16,-3 4-34-16,-8 2-16 0,-5 1-35 15,-4-4-52-15</inkml:trace>
  <inkml:trace contextRef="#ctx0" brushRef="#br0" timeOffset="62989.8742">1816 9920 1422 0,'8'0'220'0,"16"0"-47"16,17 3-37-16,27-2-27 16,11 2 4-16,17 2-30 15,-4 0-13-15,-3 1-31 16,-8 0-28-16,-23-1-77 15</inkml:trace>
  <inkml:trace contextRef="#ctx0" brushRef="#br0" timeOffset="63346.6635">1926 9669 1390 0,'-23'7'252'16,"-12"5"-60"-16,-7 13-55 15,6 7-24-15,11 11-61 16,7 1-10-16,21-1-32 16,15 1-10-16,20-9 35 15,14-4 216-15</inkml:trace>
  <inkml:trace contextRef="#ctx0" brushRef="#br0" timeOffset="65300.7989">3053 9623 1554 0,'16'-1'247'16,"14"1"-133"-16,24-4-71 15,10 2-1-15,28 0-8 16,1-2-9-16,-6 5-13 16,-6 2 0-16,-27 0-36 15,-12 0-45-15</inkml:trace>
  <inkml:trace contextRef="#ctx0" brushRef="#br0" timeOffset="65496.9485">3490 9681 1417 0,'1'15'220'0,"-1"24"-73"0,1 7-12 16,-1 12-41-1,-4-2-17-15,1 1-23 0,-3-12-13 16,6-16-11-16,2-1-27 15</inkml:trace>
  <inkml:trace contextRef="#ctx0" brushRef="#br0" timeOffset="65975.2293">3657 9967 1523 0,'11'-5'263'16,"6"-4"-87"-16,7 3-95 15,10 2-20-15,4 4-23 0,0 4-9 16,-8 3-15-16,-11 3-5 16,-21 4-5-16,-12 2 0 15,-10 0 1-15,-6-3 3 16,8-7 1-16,4-6-1 15,11-3-10-15,7 2-6 16,5-2-4-16,7 3 0 16,10 2 6-16,3 5 4 15,3 10 20-15,-6 2 9 0,-18 6 12 16,-11 2 3-16,-21-2-11 16,-5 0-5-16,-6-7-7 15,3-8 129-15</inkml:trace>
  <inkml:trace contextRef="#ctx0" brushRef="#br0" timeOffset="66461.9027">3156 9353 1202 0,'-3'0'297'0,"5"3"-162"16,4 2-15-16,16-1-37 15,10 2 3-15,15-6-10 16,13 0-13-16,11 1-26 16,2-4-11-16,-2 3-15 15,-4-2-1-15,-14 0-52 16,-5 1-29-16,-21-1-75 16,-11 1-46-16,-13 0-45 15</inkml:trace>
  <inkml:trace contextRef="#ctx0" brushRef="#br0" timeOffset="66591.6577">3690 9335 217 0,'-11'-3'313'15,"3"1"-3"-15,-5-2 85 16,6 0-209-16,11 4-111 16,6 4-18-16,10 5-1 0,2 3 16 15,-4 8 33-15,0 0 28 16,-13 4 1-16,-5-1-2 16,-10-1-41-16,-6-5-9 15</inkml:trace>
  <inkml:trace contextRef="#ctx0" brushRef="#br0" timeOffset="67205.016">4479 9614 1561 0,'-1'7'274'0,"-4"16"-124"16,3 9-58-16,2 25-31 16,-2 7-9-16,4 11-15 15,0-6-7-15,3-15-7 16,2-9-6-16,0-19-18 16,-1-10-30-16</inkml:trace>
  <inkml:trace contextRef="#ctx0" brushRef="#br0" timeOffset="67384.5704">4249 9915 1399 0,'10'3'225'16,"21"3"-27"-16,12 0-46 15,18-5-38-15,8-1-3 16,13-6-59-16,-5-1-23 15,5 0 9-15,-5-2 15 16</inkml:trace>
  <inkml:trace contextRef="#ctx0" brushRef="#br0" timeOffset="67879.9546">4988 9689 1284 0,'1'-6'294'0,"11"-3"-44"16,5-3-81-16,23 5-77 16,6 2-1-16,7-1-28 15,9 3-19-15,-3 3-29 16,2 3-6-16,-8 3-50 15,-4 3-49-15</inkml:trace>
  <inkml:trace contextRef="#ctx0" brushRef="#br0" timeOffset="70848.9304">5051 9689 1168 0,'-1'-4'333'0,"-1"-2"-157"16,0 6-10-16,2 0-39 16,2 10-33-16,0 21-34 15,6 75 1-15,-8-30-10 16,5 2-7-16,-5-8-17 16,1-8-4-16,1-18-24 15,-3-7-39-15,3-13-286 16</inkml:trace>
  <inkml:trace contextRef="#ctx0" brushRef="#br0" timeOffset="71083.7619">5046 9834 1392 0,'22'2'232'15,"11"1"-81"-15,15-3-59 16,2-3-18-16,5-2-38 16,4-1-27-16</inkml:trace>
  <inkml:trace contextRef="#ctx0" brushRef="#br0" timeOffset="71655.254">5536 10135 798 0,'5'2'444'0,"2"-3"-208"15,1-2-106-15,-3-8-12 16,-3-5-5-16,-8-5-12 15,-4-1-14-15,-9-1-29 16,-4 1-8-16,-3 7-27 16,0 4-10-16,-1 12-15 15,3 9-5-15,7 9-6 16,4 4-2-16,8-3-1 16,10 1-1-16,7-3-7 15,2-6 0-15,8-2 0 16,-5-8-1-16,2-8 2 15,5-2 2-15,-6-7 1 16,3 0 7-16,-5 1 12 16,-7 2 2-16,1 6 13 15,-3 6 5-15,-2 10 10 16,0 9 4-16,-5 8 9 16,0 11 3-16,-6 11-1 0,-2 5 16 15,-3 8-2-15,-11-4-3 16,-2-11 0-16,2-4-19 15,-5-19-17-15,2-17-7 16,-1-13-28-16,-4-13-34 16,6-17-233-16</inkml:trace>
  <inkml:trace contextRef="#ctx0" brushRef="#br0" timeOffset="72194.6367">5091 9395 1455 0,'12'4'195'16,"14"3"-101"-16,3-1-32 16,27-3-9-16,4-3-7 15,8-2-20-15,12-1-8 0,-22-3-6 16,-10 1-3-16,-20-3-15 16,-11 0-22-16,-17-2-7 15,-3 1-2-15,-8-1 16 16,-4 1 23-16,9 9 23 15,1 5 13-15,5 12 25 16,7 6 10-16,3 9 14 16,1-3 4-16,0 0-19 15,0-2-14-15,-5-14-28 16,4 0 2-16,0-14 318 16</inkml:trace>
  <inkml:trace contextRef="#ctx0" brushRef="#br0" timeOffset="72585.6275">5974 9905 1464 0,'11'5'248'16,"0"-1"-59"-16,24 1-80 15,11-1-22-15,8-1-36 16,13-3-17-16,-1 1-17 16,-7-1 2-16,-6-3-70 15</inkml:trace>
  <inkml:trace contextRef="#ctx0" brushRef="#br0" timeOffset="72796.0877">6036 10048 1358 0,'3'3'237'15,"10"7"-66"-15,9-4-14 16,10-5-51-16,9 1-25 0,17-2-39 16,9 1-13-16,-3-1-34 15</inkml:trace>
  <inkml:trace contextRef="#ctx0" brushRef="#br0" timeOffset="73162.9936">6889 9791 1479 0,'-5'-9'260'16,"-6"-5"-56"-16,-10 2-86 15,-5 0-24-15,-4 9-39 0,-1 3-19 16,7 9-27-16,2 7-6 16,3 13-7-16,5 8-2 15,12 10-1-15,5 4-1 16,17-4 3-16,6-3 1 16,16-9 2-16,1-8 2 15,4-17 0-15,6-5 1 16,-4-15 2-16,-4-7 3 15,-7-14 8-15,-15-10 4 16,-22-11 7-16,-6-1-2 0,-29 4 5 16,0 6 30-16</inkml:trace>
  <inkml:trace contextRef="#ctx0" brushRef="#br0" timeOffset="76062.6963">7680 9810 1615 0,'7'0'278'0,"16"3"-191"16,15 3-21-16,26 1 7 16,16 1-5-16,14-3-31 15,3-1-5-15,-1-4-89 16,-12 0-50-16</inkml:trace>
  <inkml:trace contextRef="#ctx0" brushRef="#br0" timeOffset="76383.9504">7811 9960 1148 0,'-1'0'330'0,"1"1"-196"16,8 7-27-16,12 0-45 16,12-2-2-16,20-5 2 15,13-1-10-15,18-2-20 16,10-1-8-16,-8 4-1 15,-9-2-24-15,-24 0-158 16</inkml:trace>
  <inkml:trace contextRef="#ctx0" brushRef="#br0" timeOffset="76669.8484">8213 9727 1502 0,'3'0'267'0,"2"0"-36"16,17 7-138-16,7 3-22 15,7 6-14-15,9 8-11 0,-9 3-22 16,-3 6-8-1,-10 7-4-15,-19-2-2 0,-9 3 1 16,-14-3 1-16,-13-4-3 16,1-1 12-16,-25-6 387 15</inkml:trace>
  <inkml:trace contextRef="#ctx0" brushRef="#br0" timeOffset="77974.8124">9071 9707 1526 0,'1'-2'268'16,"8"-3"-77"-16,18 4-93 16,17 2-17-16,22 3-21 15,6-1-18-15,17-2-20 16,-8-3-3-16,2 1-11 16,-3-3-30-16,-23 0-70 15,-6 0-36-15,-31-3-246 16</inkml:trace>
  <inkml:trace contextRef="#ctx0" brushRef="#br0" timeOffset="78227.0474">9453 9779 1214 0,'0'-3'284'15,"1"-2"-157"-15,-1 7-4 16,-1-2-26-16,0 0 9 16,-2 19-16-16,-4 51-7 15,-2-15 2-15,0 4-21 16,0 1-25-16,-1-7-9 0,9-9-17 16,5-5-2-16,5-12-9 15,2-6-23-15</inkml:trace>
  <inkml:trace contextRef="#ctx0" brushRef="#br0" timeOffset="78768.6773">9546 10217 1446 0,'-2'-4'218'0,"3"-5"-72"15,4 0-25-15,8 0-49 16,7-2-13-16,8 3-14 16,10 6-9-16,1 1-11 15,-6 2-3-15,-4 10-11 16,-12 3 0-16,-19 6-5 15,-4 4 1-15,-18-2-2 16,-6-4 1-16,6-1 0 16,3-6-3-16,15-5-5 15,11-2-4-15,10-2 0 16,10 0 0-16,1 1 4 16,8 8 2-16,-8 3 18 15,-15-1 14-15,-7 7 30 16,-23-4 7-16,-15-2-9 15,-3-5-12-15,-13-10-29 16,5-5-20-16,16-10-29 16</inkml:trace>
  <inkml:trace contextRef="#ctx0" brushRef="#br0" timeOffset="79319.7019">10099 10105 1399 0,'5'0'235'0,"2"0"-37"0,22 3-65 16,10 2-13-16,21 1-22 15,3-4-22-15,3-1-25 16,-5 1-11-16</inkml:trace>
  <inkml:trace contextRef="#ctx0" brushRef="#br0" timeOffset="79683.9554">10793 9733 1624 0,'-5'1'332'15,"0"14"-181"-15,3 17-29 16,2 27-67-16,4 12-4 15,-4 6-4-15,2 1-6 0,-5-16-10 16,6-6-10-16,3-14-12 16,1-13-8-16,-1-17-44 15,-4-10-48-15,5-14-140 16</inkml:trace>
  <inkml:trace contextRef="#ctx0" brushRef="#br0" timeOffset="79879.4374">10716 9749 1562 0,'20'-3'299'16,"13"1"-123"-16,16-3-77 15,12 5-16-15,11 4-49 16,6-1-13-16,-6 7-18 0,-7 0-35 15,-18 5-34-15</inkml:trace>
  <inkml:trace contextRef="#ctx0" brushRef="#br0" timeOffset="80098.8504">10814 10022 1446 0,'3'6'230'15,"-1"6"-55"-15,19-1-53 16,5-7-25-16,18-4-22 16,14 0-16-16,14-1-22 15,9 1 12-15</inkml:trace>
  <inkml:trace contextRef="#ctx0" brushRef="#br0" timeOffset="80710.5756">11351 10310 1282 0,'6'-3'289'0,"9"-7"-84"16,-2 1-32-16,2-6-93 16,-2-2-29-16,-7-3-30 15,-2-2 2-15,-10 3 3 16,-5-1-1-16,-9 9-7 16,-5 0-7-16,-4 8-8 15,-1 4-3-15,5 7-4 16,8 6-1-16,6 2-4 15,11 2 1-15,-2 1 3 16,4-2 0-16,13-1 3 16,-5-6 2-16,14-6 0 15,-3-4 1-15,-2-6 0 16,1 1 1-16,-2-1-2 16,-6 2-1-16,3 9 5 15,-4 7 8-15,-3 11 18 0,1 11 7 16,-6 17-6-16,-3 0-6 15,-11 2-12-15,-9-6 4 16,-7-10 24-16,-6-4 5 16,0-12 3-16,0-7-4 15,-8-15-22-15,7-6-4 16,2-14-5-16,7-4-9 16,21-11-43-16,4-11-21 0</inkml:trace>
  <inkml:trace contextRef="#ctx0" brushRef="#br0" timeOffset="81116.6076">11859 10012 1219 0,'-1'-4'320'0,"2"6"-103"15,10 0-71-15,10 1-29 16,15 3-39-16,2-5-15 0,13 3-33 16,-2-2-7-16,-4-1-9 15,-5-2-27-15,-11 3-100 16,-6-2-104-16</inkml:trace>
  <inkml:trace contextRef="#ctx0" brushRef="#br0" timeOffset="81301.1136">11909 10108 1465 0,'7'3'230'0,"6"-3"-80"16,2 1-31-16,24 2-46 16,7-4-20-16,13 3-24 15,9-2 6-15,-14-1-81 0</inkml:trace>
  <inkml:trace contextRef="#ctx0" brushRef="#br0" timeOffset="81704.6069">12879 9901 1158 0,'-3'-8'336'0,"-8"-10"-172"15,-3 3-14-15,-9 0-29 16,-2 4-10-16,-11 3-22 16,9 6-10-16,-5 4-45 15,-2 6-19-15,8 14-17 16,-5 2-4-16,8 13-3 16,1 1 4-16,9 2 4 15,4-2 1-15,16-2 6 16,14 2-2-16,8-4 0 15,6-4 1-15,7-8 4 16,1-10 2-16,8-11 5 16,-4-8 2-16,-7-13 3 0,-3-6 1 15,-23-12 1-15,-5 1-1 16,-18-12-7-16,-8 4 4 16,-9 4 379-16</inkml:trace>
  <inkml:trace contextRef="#ctx0" brushRef="#br0" timeOffset="83910.1434">13540 9930 1209 0,'3'-3'292'0,"14"1"-141"15,10 2-23-15,21 6-25 16,16 0-11-16,18-2-37 15,6 0-14-15,7 3-21 16,-8 2-1-16,-24-1-52 16,-10 1-38-16</inkml:trace>
  <inkml:trace contextRef="#ctx0" brushRef="#br0" timeOffset="84171.4714">13677 10075 1274 0,'10'-4'271'16,"19"-1"-105"-16,17 2-26 15,9 3-34-15,11-2-25 16,8 2-39-16,-5 2-18 16,-10-2-24-16,-5 3-29 15,-24-4-122-15</inkml:trace>
  <inkml:trace contextRef="#ctx0" brushRef="#br0" timeOffset="84331.7731">14186 9854 1474 0,'10'8'219'0,"17"10"-74"16,-5 9 9-16,-1 7-9 15,-8 1 1-15,-19 2-61 16,-9-6-29-16,-9-5-22 16,-4-1-8-16</inkml:trace>
  <inkml:trace contextRef="#ctx0" brushRef="#br0" timeOffset="85237.742">1832 10970 1298 0,'-4'0'278'0,"-2"-2"-80"16,9 2-44-16,-3-1-76 15,29-1-15-15,65-3-11 16,-20 0-1-16,21 3-13 16,-6 1-7-16,-2 0-6 15,-1 2-15-15,-23-3-99 16,-1 2-75-16</inkml:trace>
  <inkml:trace contextRef="#ctx0" brushRef="#br0" timeOffset="85494.777">1971 11061 1311 0,'8'1'246'0,"10"-1"-109"0,16 1-24 16,15 4-19-16,3-5-22 16,13 1-25-16,-3-1-8 15,5-5-15-15,1 4-2 16,-7-4-82-16,-10 1-67 15</inkml:trace>
  <inkml:trace contextRef="#ctx0" brushRef="#br0" timeOffset="85649.3636">2541 10874 1461 0,'8'7'229'0,"11"10"-56"15,2 7-10-15,-12 7-8 16,0 5-4-16,-12 4-45 15,-9-1-25-15,-6-5-44 16,-9-4 5-16,1-13 328 16</inkml:trace>
  <inkml:trace contextRef="#ctx0" brushRef="#br0" timeOffset="86114.0771">3225 10875 1460 0,'10'1'220'15,"2"0"-54"-15,20 3-99 16,11-1-9-16,16 0 13 16,6-2-5-16,6 0-13 15,-3-2-10-15,-11-4-23 0,-1 0-35 16,-18-4-134-16</inkml:trace>
  <inkml:trace contextRef="#ctx0" brushRef="#br0" timeOffset="86317.8187">3550 10911 1361 0,'0'12'212'0,"0"16"-91"16,0 4-22-16,1 13 5 15,3 3 2-15,-3 1-10 16,-4 1-3-16,6-1-34 16,-9-7-14-16,8-8-25 15,6-1-6-15,-9-16-5 16,8-3-25-16</inkml:trace>
  <inkml:trace contextRef="#ctx0" brushRef="#br0" timeOffset="86771.1916">3677 11327 1526 0,'9'-5'255'16,"12"0"-105"-16,1 1-33 16,5 4-34-16,2 6-12 0,-9 2-32 15,-3 3-11-15,-17 6-17 16,-7 1-1-16,-10 3-7 15,-2-5-13-15,6-6-39 16,2-3-23-16,10-11-36 16,1 0 13-16,12-7 32 15,4-1 19-15,15 11 54 16,7 0 16-16,-6 5 33 16,-2 6 12-16,-14 10 12 15,-9 6 9-15,-17 1-18 16,-17 1-9-16,-15-7-22 15,-4-5-5-15,2-7-17 16,5-8-22-16,12-11 190 16</inkml:trace>
  <inkml:trace contextRef="#ctx0" brushRef="#br0" timeOffset="87157.2361">4238 11100 1261 0,'0'-4'313'0,"4"3"-24"15,10 1-122-15,19 4-94 16,11 0-4-16,15 2-31 15,-6-5-10-15,-3 1-5 16,-8-2-18-16,-6 0-90 16,-6-1-115-16</inkml:trace>
  <inkml:trace contextRef="#ctx0" brushRef="#br0" timeOffset="87344.7451">4282 11227 1537 0,'12'4'303'0,"10"2"-78"16,18-4-86-16,12 2-21 0,5-2-59 16,6-1-2-16,-3 0 349 15</inkml:trace>
  <inkml:trace contextRef="#ctx0" brushRef="#br0" timeOffset="87758.9819">5069 10847 1528 0,'-3'4'288'0,"0"5"-52"0,6 26-135 16,-1 10-41-16,4 12-33 16,1 10-8-16,-2-1-3 15,-1-3 0-15,0-3 9 16,-3-9-30-16,-1-18-88 15,0-5-59-15</inkml:trace>
  <inkml:trace contextRef="#ctx0" brushRef="#br0" timeOffset="87951.679">5022 10945 1400 0,'7'-8'240'0,"16"-9"-51"16,8 0-25-16,12 5-81 0,10 2-17 15,12 11-33-15,4 5-9 16,-1 1-2-16,-6 3-29 16</inkml:trace>
  <inkml:trace contextRef="#ctx0" brushRef="#br0" timeOffset="88204.0583">5116 11117 1534 0,'-4'-2'275'0,"4"1"-81"16,8-4-51-16,21 2-62 15,7 4-14-15,19 2-34 16,6-3-5-16,11 6-28 16,-3-3-175-16</inkml:trace>
  <inkml:trace contextRef="#ctx0" brushRef="#br0" timeOffset="88867.7971">5599 11411 882 0,'4'-6'462'16,"5"-3"-282"-16,1-1-73 16,-2-3-2-16,0-1-29 15,-5-3-3-15,-4-5-21 16,-1 2-10-16,-10 0-13 16,-2 5-3-16,-5 7-8 15,-10 1-2-15,-2 10-6 16,-1 4-3-16,7 9-5 15,7 4-2-15,15 2-1 0,7 2-1 16,5-4 1-16,6-3 1 16,7-5 2-16,-1-7 1 15,7-8 1-15,2-4 0 16,-5-6-12-16,2 2-3 16,-10-1 1-16,-3 4-1 15,-9 4 10-15,0 4 1 16,-4 10 14-16,-2 1 2 0,6 12 9 15,-4 7 7-15,1 4-8 16,2 7 0-16,-7 5 22 16,-2-3 3-16,-10 4 9 15,-4-4 2-15,-9-7-23 16,-4-5-7-16,-1-12-11 16,-6-7-2-16,-2-14-2 15,2-10-2-15,6-13-23 16,5-3-34-16,13-4 333 15</inkml:trace>
  <inkml:trace contextRef="#ctx0" brushRef="#br0" timeOffset="89327.7234">6128 11103 1545 0,'13'0'265'0,"19"0"-119"16,5 0-58-16,13 5-49 15,2-2-18-15,-9 1-16 16,3 5 3-16,-9-6-48 16,-6 0-76-16</inkml:trace>
  <inkml:trace contextRef="#ctx0" brushRef="#br0" timeOffset="89552.9411">6221 11209 1578 0,'6'3'297'0,"12"6"-129"16,15-2-43-16,15-3-53 16,4 1-20-16,4 1-21 15,-5 0 389-15</inkml:trace>
  <inkml:trace contextRef="#ctx0" brushRef="#br0" timeOffset="92675.8461">6890 11084 1096 0,'1'-1'373'0,"6"-8"-181"16,3-1-50-16,9-13-30 16,-1-3-13-16,2-10-33 15,-1-5-8-15,-4 2-16 16,0-2-2-16,-3 12-4 16,-5 7 1-16,-5 17 0 15,-4 11-4-15,0 29-5 16,-1 19-6-16,2 17-11 15,5 11-4-15,-3-8-1 16,0-9 0-16,2-12 0 16,1-12 1-16,5-13 0 15,7-10 3-15,6-19 377 16</inkml:trace>
  <inkml:trace contextRef="#ctx0" brushRef="#br0" timeOffset="93210.0824">7556 11068 989 0,'-10'1'439'0,"-14"8"-245"16,-9-8-53-16,-5-4-63 15,-2-8-7-15,7-10-9 16,-2-8-7-16,19-4-9 15,3-4-8-15,18-1-23 16,11 7-6-16,9 9-1 16,14 14 5-16,2 16 28 15,4 15 6-15,-3 14 12 16,-8 7 4-16,-19 4-10 0,-15-4-7 16,-21 0-16-16,-10-2-8 15,-12-9-11-15,2-2-4 16,-1-12-3-16,-6-9-5 15,10-8-21-15,-1-4-2 16,13-5-4-16,21 0 0 16,13 1 13-16,13 5 2 15,15 5 3-15,3 4 4 0,2 2 6 16,1 4 0-16,0-1 4 16,1-2 36-16</inkml:trace>
  <inkml:trace contextRef="#ctx0" brushRef="#br0" timeOffset="93718.3304">7953 11152 882 0,'-14'3'479'15,"-14"2"-258"-15,2-8-53 16,3-8-25-16,2-9-18 15,7-12-62-15,6-8-19 16,23-1-39-16,5 0-9 16,13 13-9-16,7 13 5 0,-4 15 9 15,7 14 3-15,-7 17 14 16,-8 7 7-16,-16 0 12 16,-13 3 2-16,-26 2-3 15,-12-2-9-15,-9 1-12 16,-4-4-5-16,0-14-2 15,3-8-1-15,13-16-6 16,11-6-3-16,25-7-5 16,14 1 2-16,20 1 25 15,3 3 14-15,9 8 27 16,1 6 4-16,-6 3-17 16,1 3-7-16,-10 0-8 15,-1 1-5-15</inkml:trace>
  <inkml:trace contextRef="#ctx0" brushRef="#br0" timeOffset="94498.0295">8627 10998 1217 0,'-4'14'298'0,"-2"5"-122"15,-1 14-111-15,3 7-18 16,4 10-1-16,0 3 1 16,0 0-7-16,0-1-10 15,3-19-14-15,0-3-3 16,2-25 8-16,-3-12 0 15,-3-17 1-15,-2-12-1 16,-7-5-10-16,5-1-1 16,-3-9-4-16,-1 4-1 0,7-1-2 15,-2 5-3-15,5 20 3 16,4 6 8-16,7 19 3 16,4 13 2-16,8 8-7 15,5 5-6-15,15 12-3 16,-1 0 0-16,2 8 1 15,1-2 0-15,-6-9 2 16,-3-9 1-16,-5-14 3 16,-3-6-5-16,-9-20 41 15,0-7 6-15,-5-12 16 16,-3-6 24-16,-12-10-17 16,-6-4 5-16,-16-9-6 15,-4-1-20-15,-3 8-31 16,-3 6-17-16,12 25 33 15,5 10-570-15</inkml:trace>
  <inkml:trace contextRef="#ctx0" brushRef="#br0" timeOffset="95626.2144">2915 10469 1219 0,'1'7'268'0,"5"7"-157"15,5 36-46-15,7 20-1 16,-6 44 21-16,5 28 17 16,-3 27-26-16,-3 17-15 0,4-11-35 15,-10-23-9-15,-5-32-6 16,-1-24 13-16,6-32 402 15</inkml:trace>
  <inkml:trace contextRef="#ctx0" brushRef="#br0" timeOffset="96463.7432">2922 10558 846 0,'-11'-3'358'15,"-6"-2"-195"-15,7 1-108 16,10 6-15-16,11-1 0 16,16 3 0-16,19 0-5 15,10-3 0-15,31 1-14 16,15 1 11-16,39-1 0 0,24 8-2 16,38-4-2-16,17-1-13 15,35-4-10-15,12-6 0 16,40-3 23-16,16-5 9 15,26-4 3-15,8-4-2 16,10-3-21-16,1 1-2 16,3 7-2-16,0 11 3 15,-19 17-4-15,-14 7-5 16,-39 10-1-16,-22 0-3 0,-38-4-44 16,-23 0-16-16,-47-10-117 15</inkml:trace>
  <inkml:trace contextRef="#ctx0" brushRef="#br0" timeOffset="97014.1773">9227 10598 616 0,'1'0'266'0,"7"4"-56"16,-1 0-11-16,0 14-24 16,2 7-55-16,-3 25 6 15,8 21 5-15,-4 31-14 16,6 16-13-16,1 21-37 16,-6 2-13-16,0-2-35 15,-5-14-6-15,2-25-1 16,-3-24 3-16,2-26 0 15,-4-8-2-15,-1-17 11 16,-7-7-2-16</inkml:trace>
  <inkml:trace contextRef="#ctx0" brushRef="#br0" timeOffset="97776.4201">3209 11905 608 0,'-1'0'337'0,"3"2"-68"15,5 1-157-15,16 7-80 16,11 1-10-16,25 1 1 16,16 1-4-16,34 7-5 15,12-6-4-15,35 2 8 16,19-4 0-16,39-7 2 15,17-5 4-15,30-1-17 16,12 2-2-16,3-5-2 16,1 3-29-16,-5-1 109 15,1-6 39-15,1 3 34 16,7-5 63-16,1-4-135 16,-2 3-37-16,1 3-26 15,0 3-7-15,-12 9-8 0,-6-1-2 16,-30 4-1-16,-21 1-3 15,-48-6 2-15,-22 0-3 16,-54-5-48-16,-18 1 8 16</inkml:trace>
  <inkml:trace contextRef="#ctx0" brushRef="#br0" timeOffset="99035.1185">10049 11311 1268 0,'0'-20'258'15,"0"-13"-145"-15,1 0-13 16,0 4-6-16,-1 12 4 16,-3 5-13-16,-1 12-27 0,-3 2-11 15,-3 11-25-15,1 10-11 16,-1 12-7-16,3 12-1 15,7 10-2-15,0 1 1 16,6 0 0-16,1-4 0 16,1-16 1-16,0-6-1 15,-7-15 4-15,-6-11 1 0,-11-5 1 16,-5-2-3-16,-7-8-7 16,5 3-5-16,5-2-7 15,7 1 0-15,9 1 0 16,8 2 0-16,13 0 3 15,6 4 2-15,18 9 5 16,2 2 19-16,8 3-68 16,6 0-67-16</inkml:trace>
  <inkml:trace contextRef="#ctx0" brushRef="#br0" timeOffset="99519.1603">10172 11033 1225 0,'-17'-17'274'16,"-25"-21"-153"-16,-5 2-15 0,-7 9-25 16,0 15-4-16,1 17-31 15,4 18-11-15,3 20-14 16,2 6-4-16,5 19-5 15,3 5-3-15,16 18-4 16,7 11-1-16,19 1 1 16,13-4 5-16,29-16 9 15,10-16 2-15,31-20 3 16,16-7-3-16,17-21-7 16,3-15-3-16,-11-23-4 15,-14-18-1-15,-33-24-1 16,-21-12 1-16,-47-26 6 15,-30-7 16-15,-43-3 3 16,-14 11 0-16,-20 23 130 0</inkml:trace>
  <inkml:trace contextRef="#ctx0" brushRef="#br0" timeOffset="124842.5838">2180 12444 1276 0,'-8'4'264'0,"-19"0"-110"15,-4 5-25-15,-21-7-31 16,-9 0-23-16,-9-4-42 15,2-7-11-15,15 6-17 16,13-5-5-16,24 1-4 16,10 4-5-16,23 4 6 15,12 7 4-15,23 9 22 16,9 4 12-16,5 6 14 16,-5 7 4-16,-24 4 5 15,-9 2-5-15,-31 10-7 16,-14 1-7-16,-20 3-17 15,-11-1-4-15,-1-7-8 16,4-9-3-16,19-18-5 0,6-5-1 16,16-13-3-16,5 1-2 15,18-2-3-15,10 0 1 16,18 0 3-16,6 0-8 16,9 0-30-16,1 1-34 15,3 2-133-15</inkml:trace>
  <inkml:trace contextRef="#ctx0" brushRef="#br0" timeOffset="125062.7597">2312 12700 1583 0,'17'1'292'0,"32"4"-150"16,5-4-53-16,6 0-41 16,-2 1-19-16,-13-2-25 15,-4 0-29-15,-16-3-81 16,-4-1-75-16</inkml:trace>
  <inkml:trace contextRef="#ctx0" brushRef="#br0" timeOffset="125184.4392">2508 12713 1101 0,'-5'9'398'0,"-2"9"-195"16,4 9-27-16,4 4-16 16,13 6-73-16,-3 2-21 15,15-5-36-15,-3-5-47 16</inkml:trace>
  <inkml:trace contextRef="#ctx0" brushRef="#br0" timeOffset="125441.0075">2941 12775 1667 0,'-24'-8'370'0,"-27"-6"-193"16,5 1-55-16,8 9-65 16,8 6-26-16,16 12-18 15,5 5-10-15,14 14-6 16,7 0-2-16,14 2 0 15,7-2 2-15,10-17 2 16,1-4 1-16,0-14 5 16,-9-11 6-16,-14-6 11 15,-12-7 5-15,-20-6-1 16,-7 2 4-16,-13 2 350 16</inkml:trace>
  <inkml:trace contextRef="#ctx0" brushRef="#br0" timeOffset="125990.9297">3913 12725 1053 0,'-2'-4'401'0,"-2"-5"-240"15,-19 3-15-15,-8 1 5 16,-6 7-33-16,-2 8-26 15,8 9-43-15,8 7-26 16,16 6-25-16,12 5-5 16,14-4 2-16,11 0 5 15,16-7 10-15,-1-11 4 16,5-8 5-16,-10-6-1 16,-21-9 3-16,-7 3-2 15,-32-4-3-15,-10 2-10 0,-22 0-40 16,-5-2-39-16</inkml:trace>
  <inkml:trace contextRef="#ctx0" brushRef="#br0" timeOffset="126160.4727">4038 12755 1540 0,'18'8'301'0,"18"14"-63"16,-2 6-35-16,-6 12-86 15,-4 8-34-15,-3 6-50 16,-4 5-13-16,-5-9-75 16,1-9-64-16,0-15-108 15</inkml:trace>
  <inkml:trace contextRef="#ctx0" brushRef="#br0" timeOffset="126322.0416">4262 12707 1495 0,'-6'1'303'16,"-15"11"-11"-16,-3 6-57 16,-13 21-120-16,-9 10-35 15,-5 14-44-15,-1 4-10 0,14-5-34 16,7-4 373-16</inkml:trace>
  <inkml:trace contextRef="#ctx0" brushRef="#br0" timeOffset="126619.8946">4457 12766 1708 0,'1'8'359'0,"2"9"-226"15,-2 6-39-15,-8 6-24 16,-6-5-11-16,1-2-29 15,5-7-9-15,10-14-20 16,5-4-15-16,8-18-23 16,1-6-2-16,2-4 6 15,9 5 10-15,-6 9 15 0,0 7 12 16,-2 14 30-16,-6 6 15 16,-2 13 22-16,-2 5-6 15,-3 8-22-15,-6 1-12 16,0-3-48-16,-2-5-11 15</inkml:trace>
  <inkml:trace contextRef="#ctx0" brushRef="#br0" timeOffset="126759.5201">4588 12548 1410 0,'-2'0'284'0,"-3"-1"51"15,1 5-209-15,4-4-133 16</inkml:trace>
  <inkml:trace contextRef="#ctx0" brushRef="#br0" timeOffset="126950.5989">4872 12723 1703 0,'-7'13'443'16,"-6"14"-127"-16,2 18-170 16,8 14-30-16,3 11-52 0,3 1-15 15,9 0-33-15,-1-4-26 16,1-7-55-16,-3-3-29 16</inkml:trace>
  <inkml:trace contextRef="#ctx0" brushRef="#br0" timeOffset="127115.2043">4965 12860 1463 0,'11'-6'220'0,"18"-5"-94"15,4 3-53-15,7 3-55 16,1 4 9-16</inkml:trace>
  <inkml:trace contextRef="#ctx0" brushRef="#br0" timeOffset="127337.3828">5395 12828 1465 0,'-15'2'337'0,"-25"4"126"15,-5 2-201-15,-6-2-135 16,1-2-43-16,14-6-52 15,10-6-16-15,21-7-39 16,7-4-17-16,22 0-16 16,4 5 0-16,9 6 22 0,4 9 15 15,-2 13 23-15,2 9 14 16,-8 14 15-16,1 3 2 16,-7 3-2-16,-9-7 14 15</inkml:trace>
  <inkml:trace contextRef="#ctx0" brushRef="#br0" timeOffset="127825.6632">6625 12384 1446 0,'-28'6'255'16,"-31"12"-30"-16,-4 10-23 15,-2 10-58-15,4 5-30 16,13 6-44-16,14 2-13 0,34 4-33 16,20-2-6-16,28 0-5 15,10-5-4-15,19-13 0 16,5-6-25-16,7-14-28 16</inkml:trace>
  <inkml:trace contextRef="#ctx0" brushRef="#br0" timeOffset="128118.027">7005 12635 1484 0,'-14'-2'293'0,"-18"-2"-21"16,-1-3-98-16,-3 4-36 16,0 7-75-16,8 4-27 15,10 6-31-15,8 3-4 16,14 4 3-16,7 2 2 16,17 4 3-16,2-4 1 15,12-3-3-15,1-4 3 0,-2-9-33 16,6-2 400-1</inkml:trace>
  <inkml:trace contextRef="#ctx0" brushRef="#br0" timeOffset="128388.7725">7116 12437 1500 0,'6'6'309'0,"19"11"24"16,10 10-125-16,10 10-84 16,-2 1-32-16,-14 7-30 15,-14 3-15-15,-19 10-25 0,-8 3-6 16,-8-1-10-16,2-8-31 15,1-19-50-15,-2-8-33 16</inkml:trace>
  <inkml:trace contextRef="#ctx0" brushRef="#br0" timeOffset="128677.009">7718 12564 1661 0,'0'0'473'16,"2"0"11"-16,0 0-346 16,-2 0-64-16,0 0-68 15,0 0-27-15,0 0 317 16</inkml:trace>
  <inkml:trace contextRef="#ctx0" brushRef="#br0" timeOffset="128946.0251">7793 12739 1655 0,'-2'1'439'0,"1"5"-72"15,2-1-110-15,-1-5-144 16,0 0-36-16,0 0 217 16</inkml:trace>
  <inkml:trace contextRef="#ctx0" brushRef="#br0" timeOffset="142772.9093">5224 8623 974 0,'1'-5'398'16,"5"-3"-253"-16,9-9-61 15,3-3 6-15,9-9-9 16,1-7-1-16,4-3-12 16,-1-1-8-16,-10 2-7 15,1 5 4-15,-22 9 10 16,-2 7 4-16,-4 13-11 16,-14 7-14-16,5 13-29 15,-2 6-11-15,3 9-7 16,7 5-2-16,10 5-1 15,8 3 2-15,8 7 0 0,7 2 2 16,0 2 2-16,-7-1 0 16,-9-9 2-16,-5-9 1 15,-16-10 0-15,-1-4 1 16,-10-8 4-16,-11-4 1 16,0-10 1-16,2-2 0 15,4-9-5-15,11-4-2 16,18-3-6-16,13 0 0 15,26 6 0-15,8 4-1 16,21 8 5-16,3 4 390 0</inkml:trace>
  <inkml:trace contextRef="#ctx0" brushRef="#br1" timeOffset="164473.7912">23518 3146 1220 0,'-1'0'287'0,"-4"2"-144"16,0 7-12-16,0 7-35 15,-1 4-13-15,3 17-41 16,1 3-19-16,3 10-19 16,3 2-1-16,0 2-43 15,2-4-85-15</inkml:trace>
  <inkml:trace contextRef="#ctx0" brushRef="#br1" timeOffset="164832.6372">23514 3702 1108 0,'-2'-4'393'15,"0"-1"-164"-15,-3 6-87 16,4-1-19-16,0 0-55 16,-4 14-21-16,-9 50-20 15,12-23-7-15,1 10-14 16,1 9 16-16,-1-2-91 16,1 3-76-16</inkml:trace>
  <inkml:trace contextRef="#ctx0" brushRef="#br1" timeOffset="165192.7949">23473 4253 969 0,'-4'-2'418'0,"0"-1"-250"16,3 7-63-16,1-4-38 15,0 10-18-15,1 20-12 16,2 44-1-16,-3-23-9 16,0-2-4-16,0 7-13 15,0-1-6-15,-1-9-56 16,3-1-54-16</inkml:trace>
  <inkml:trace contextRef="#ctx0" brushRef="#br1" timeOffset="165491.3897">23461 4821 1286 0,'4'-1'263'16,"-4"-1"-90"-16,2 8-36 16,-2-6-40-16,-1 12-21 0,1 55-42 15,-2-24-20-15,-1 10-11 16,0 1-57-16</inkml:trace>
  <inkml:trace contextRef="#ctx0" brushRef="#br1" timeOffset="165988.3712">23459 5385 1500 0,'2'0'247'0,"-4"2"-79"15,2 9-24-15,0 19-38 16,-6 2-19-16,3 19-46 16,-1 8-17-16,4 0 5 15,3 4 299-15</inkml:trace>
  <inkml:trace contextRef="#ctx0" brushRef="#br1" timeOffset="167662.4963">21444 5780 744 0,'-8'-1'441'16,"-11"-3"-173"-16,6 1-161 16,12 3-32-16,2-1 1 15,21 4-19-15,8 0-3 16,26 0-1-16,20 2-6 16,32-3-7-16,18-3-2 15,31-6 20-15,16-4 3 16,24-3-1-16,7 4-6 0,-1 2-30 15,-13 4-10-15,-30 5-6 16,-25 3 6-16,-36 7-53 16,-16-3-66-16</inkml:trace>
  <inkml:trace contextRef="#ctx0" brushRef="#br1" timeOffset="168276.5737">23205 5589 1185 0,'-2'0'310'0,"-8"-6"-163"16,7 6-23-16,7 7-41 15,3-2-9-15,15 10-21 16,6 3-1-16,10 1-12 16,4 5-7-16,-3-1-10 15,-5 0-6-15,-8-3-7 16,-3-3-1-16,-8-4 1 16,-6-4 1-16,-9-1 9 0,-10-1 11 15,-11 0 15-15,-9 3 4 16,-4 3-1-16,-4 2-12 15,-4 4-18-15,12 3-7 16,13 1-4-16,9 2 13 16</inkml:trace>
  <inkml:trace contextRef="#ctx0" brushRef="#br1" timeOffset="168831.743">22865 6145 1133 0,'-2'0'332'0,"1"0"-199"15,6 0-9-15,-5 0-22 16,21 1 4-16,60 6-15 15,-25-3-9-15,12 2-18 16,-1 1-11-16,-15-1-27 16,-11-1-9-16,-24-2-10 15,-3 3-3-15,-20-2-51 16,0 3-47-16,-15-3-140 16,-10-4-91-16</inkml:trace>
  <inkml:trace contextRef="#ctx0" brushRef="#br1" timeOffset="168982.5693">23097 6184 602 0,'-2'1'502'16,"-2"0"-152"-16,4 4-211 16,0-5-3-16,0 0-9 0,0 28 7 15,-3 41-25 1,-3-22 3-16,1 6-41 0,0 0-24 16,3-10-24-16,6-23-7 31,-3-9-17-31,1-1-22 0</inkml:trace>
  <inkml:trace contextRef="#ctx0" brushRef="#br1" timeOffset="169458.7855">23164 6578 915 0,'2'-7'461'16,"4"2"-267"-16,8 0-85 0,6-1-3 15,10 6-9-15,3 0-6 16,-3 1-21-16,-7 6-13 16,-15 3-19-16,-9 0-5 15,-18 9-14-15,-8 0-4 16,-14 4-4-16,-1 1-3 15,7-4-3-15,11-3-2 16,18-5-3-16,9-3 1 16,17-6 1-16,7-3 0 15,15-1 2-15,1-5 0 0,-4 4-2 16,-2 2 1-16,-7 0-61 16,-5 0-97-16</inkml:trace>
  <inkml:trace contextRef="#ctx0" brushRef="#br1" timeOffset="169729.5633">23497 6635 1328 0,'3'1'295'0,"3"0"24"15,8 11-191-15,4 4-37 16,3 3-46-16,0 4-14 16,-3 2-13-16,0-3 2 15,-6-4-62-15,3-2-71 16</inkml:trace>
  <inkml:trace contextRef="#ctx0" brushRef="#br1" timeOffset="169882.3431">23707 6654 1219 0,'-9'0'308'16,"-8"0"-134"-16,-4 4-53 15,-4 6-2-15,-5 7-42 16,0 4-16-16,-4 3-37 15,-2-2-8-15,14 1-13 16</inkml:trace>
  <inkml:trace contextRef="#ctx0" brushRef="#br1" timeOffset="170642.9289">23007 6034 1158 0,'-2'0'310'16,"1"1"-197"-16,3-1-10 15,-2 0-25-15,8 0-12 16,22 3-17-16,52 7-12 16,-21-2-20-16,-2-10-6 15,-1 5-6-15,-9-3-1 16,-16-2-7-16,-4 1-4 15,-14 1-6-15,-2 2-6 0,-13-1 1 16,-6-1 2-16,-11-9-9 16,1-1 0-16,2-9-12 15,8 8 1-15,7-1 10 16,0 2 2-16,10 14 24 16,-1 0 14-16,0 13 34 15,8 4 20-15,-7 0 53 16,0 0-3-16,-6 1-17 15,-3-5-14-15,-4-6-35 16,-3 1-1-16</inkml:trace>
  <inkml:trace contextRef="#ctx0" brushRef="#br1" timeOffset="171685.9747">21530 3218 1222 0,'13'-1'286'0,"8"-3"-162"16,17-1-25-16,8 0-14 16,18 1-29-16,5 1-23 15,1 3-13-15,-10 4-27 16,-17 1-261-16</inkml:trace>
  <inkml:trace contextRef="#ctx0" brushRef="#br1" timeOffset="172011.313">22054 3219 575 0,'0'0'384'0,"2"0"-32"0,5-1-182 16,-7 1-72-16,27 0-9 15,53-1-25-15,-24-2-15 16,7-1-24-16,-6 0 2 15,-6 1-97-15,0 2-149 16</inkml:trace>
  <inkml:trace contextRef="#ctx0" brushRef="#br1" timeOffset="172309.9499">22627 3190 869 0,'9'-3'403'0,"17"-2"-224"16,8 1-113-16,12 2-40 16,1 2-13-16,2 1-10 0,-1 0-1 15,-4 1-9-15,0-4-146 16</inkml:trace>
  <inkml:trace contextRef="#ctx0" brushRef="#br1" timeOffset="172550.3053">23130 3139 1194 0,'11'-1'307'16,"9"1"-132"-16,21 1-111 16,0-2-11-16,7-2-27 15,-1-1 11-15</inkml:trace>
  <inkml:trace contextRef="#ctx0" brushRef="#br1" timeOffset="173253.2844">21446 3205 750 0,'-1'-2'440'15,"-5"5"-209"-15,6 11-142 16,-2 30-55-16,2 23-10 0,8 38 3 16,2 16-4-16,6 43-7 15,-5 15 3-15,-11 33-2 16,-11 15-1-16,-11-4-2 16,-1-2-1-16,6-29-5 15,3-8-1-15,4-23-6 16,9-19-29-16,8-20-5 15,3-19-156-15</inkml:trace>
  <inkml:trace contextRef="#ctx0" brushRef="#br1" timeOffset="174035.7129">21443 3243 610 0,'-9'3'349'0,"-12"8"-83"16,-8 5-137-16,-4 7-87 15,-1 2-18-15,5 5-15 16,7-4 1-16,13-5 2 16,9-3 4-16,7-13 14 15,7-5 5-15,3-18 6 32,-8 10-5-32,0 0-11 0,27-37-2 0,-4-9 10 15,3-1 7-15,-27 21 23 16,-4 7 23-16,1 16-8 15,-5 9-12-15,6 19-34 16,7 11-20-16,16 20-12 16,9 10 8-16,11 3-330 15</inkml:trace>
  <inkml:trace contextRef="#ctx0" brushRef="#br1" timeOffset="174927.2386">20391 2771 1140 0,'6'0'331'15,"2"3"-190"-15,14 3-65 16,7 0-15-16,14 0-17 15,12-1-9-15,14-5-10 16,5 0-5-16,-8-5-20 16,-8 2-28-16,-26-2-98 15,-14 2-101-15</inkml:trace>
  <inkml:trace contextRef="#ctx0" brushRef="#br1" timeOffset="175091.1002">20603 2826 792 0,'1'12'446'16,"5"13"-223"-16,-2 11-128 15,1 6-5-15,-2 2-9 16,-3-4-11-16,1-6-19 0,1-2-9 16,5-8-4-16,1-7-48 15</inkml:trace>
  <inkml:trace contextRef="#ctx0" brushRef="#br1" timeOffset="175530.602">20819 3077 1354 0,'1'-2'239'0,"4"-4"-70"16,5 1-62-16,14 8-68 0,-1-2-11 16,3 5-7-1,-8-1-5-15,-8 2-2 0,-4 7-1 16,-13 0 0-16,-2 7 0 16,-9-1-4-16,-2-1-1 15,13-1-3-15,-1-5-1 16,8-6 2-16,6-2 0 15,9-2-2-15,7 0 1 16,3 0-25-16,-1-2-46 16</inkml:trace>
  <inkml:trace contextRef="#ctx0" brushRef="#br1" timeOffset="175957.8203">21024 3155 1011 0,'0'3'377'15,"1"0"-249"-15,7 5-75 16,-4 3-16-16,4 1-15 15,-1 1 1-15,-4-1 3 16,9-2 5-16,0-7 10 0,6 2 2 16,-1-9 2-16,-2-4-3 15,-5-4-14-15,-5-7-7 16,-2 2-2-16,0 1-1 16,-4 1-8-16,-3 2-4 15,-1 11-13-15,1 3-7 16,-1 12-7-16,3 5-1 15,0 11 5-15,2 6 2 0,5 16 6 16,1 8 2-16,-7 1 7 16,-6 0 3-16,-12-13 10 15,-9-9 4-15,-4-10 6 16,-8-12-1-16,-3-15-25 16,2-5-29-16</inkml:trace>
  <inkml:trace contextRef="#ctx0" brushRef="#br1" timeOffset="176573.1757">20470 2645 924 0,'13'1'384'16,"12"-2"-237"-16,9-2-68 15,8-1-6-15,7-3-12 16,7 7-11-16,-2 1-25 16,-6-1-10-16,-11 0-5 15,-4 1 0-15,-19-4 0 16,-3 2-3-16,-7-4-13 16,-5-5-4-16,-5 1-4 15,-3-3 1-15,-2 1 7 16,1 3 2-16,5 5-3 0,5 2-2 15,8 9-6-15,2 1 0 16,12 8 7-16,2 6 8 16,-13-3 33-16,-2 3 16 15,-9-7 21-15,-9-2 7 16,1-4-18-16,-9-6-11 16</inkml:trace>
  <inkml:trace contextRef="#ctx0" brushRef="#br2" timeOffset="179848.4441">18911 4153 1060 0,'0'9'359'0,"1"16"-223"15,1 7-45-15,1 20-16 16,4 14-15-16,-4 3-30 16,3 4-1-16,-2-11-70 15,1-9-103-15</inkml:trace>
  <inkml:trace contextRef="#ctx0" brushRef="#br2" timeOffset="180136.8016">19007 4754 1437 0,'-4'6'223'0,"1"7"-58"0,-1 17-70 15,0 10-28-15,7 19-28 16,6 3-15-16,-5-1-13 15,-2-2-28-15,0-10-111 16</inkml:trace>
  <inkml:trace contextRef="#ctx0" brushRef="#br2" timeOffset="180374.2937">19035 5338 1512 0,'-5'25'243'0,"-2"28"-82"0,-5 6-50 15,11 3-36-15,2-4-1 16,3-6-21-16,4-6 0 15</inkml:trace>
  <inkml:trace contextRef="#ctx0" brushRef="#br2" timeOffset="181413.5983">19492 5808 729 0,'-35'-4'358'15,"-26"-7"-132"-15,-5 3-96 16,0 3-40-16,3 5 3 16,8 4 9-16,14 2-14 0,17-1 1 15,23-1-26-15,13-1-11 16,34-3-8-16,16-1-4 16,40-2-6-16,18-3-6 15,40-2-10-15,9-1 2 16,34-5 2-16,14 2 0 15,8 2-7-15,0 1-5 16,-32 9-4-16,-29 0-1 16,-67 8-6-16,-37 5-18 0</inkml:trace>
  <inkml:trace contextRef="#ctx0" brushRef="#br2" timeOffset="182042.9608">19342 5668 1318 0,'8'-7'274'0,"7"-3"-54"16,-3 6 2-16,-8 8-65 16,-7 6-22-16,-17 7-56 15,-9 4-18-15,-14 2-32 16,-2 0-11-16,2-1-11 16,4 0-1-16,9-9-1 15,4 0 0-15,10-8 0 16,7-3-1-16,9-4 1 15,7-3-1-15,17 4-2 0,5-1 0 16,16 13 0-16,6 8-1 16,1 7 0-16,1 8-16 15</inkml:trace>
  <inkml:trace contextRef="#ctx0" brushRef="#br2" timeOffset="182417.6513">18982 6229 1001 0,'-1'0'421'0,"5"2"-230"16,5-1-30-16,24 1-34 15,12 0-15-15,20-1-39 16,6 0-16-16,4-1-26 0,-8 0-9 15,-15 5-14-15,-12-5-7 16,-25 0-51-16,-1 3-38 16,-17-2-102-16,-9 1-34 15</inkml:trace>
  <inkml:trace contextRef="#ctx0" brushRef="#br2" timeOffset="182574.3353">19260 6242 846 0,'-6'3'430'16,"-4"4"-223"-16,8 8-84 0,2 7-5 15,3 8-5-15,3 13 5 16,-3-1-8-16,4 3-22 16,0-5-9-16,-2-6-40 15,-1-8-14-15,-1-7-17 16,-3-4-36-16,0-7-142 16</inkml:trace>
  <inkml:trace contextRef="#ctx0" brushRef="#br2" timeOffset="182868.6474">19408 6585 1379 0,'0'-7'216'0,"2"-1"-90"0,-2-4-34 15,6 2-17-15,-3 2-10 16,2 0-17-16,2 8-12 16,-6 5-16-16,7 6-1 15,-8 10 8-15,-3 0 9 16,4 6 5-16,-4 3-4 16,5-5-10-16,-2-2-6 15,-3-7-10-15,2-5 2 16,2-3-24-16,4-3 113 0</inkml:trace>
  <inkml:trace contextRef="#ctx0" brushRef="#br2" timeOffset="183094.0501">19560 6687 1431 0,'1'0'241'0,"9"5"-41"16,7 3-48-16,8 7-71 15,3 3-11-15,-3-3-33 16,-2 0-10-16,-5 0-6 16,-1-1-27-16,-2-4-87 0,-4-3-114 15</inkml:trace>
  <inkml:trace contextRef="#ctx0" brushRef="#br2" timeOffset="183231.6791">19766 6697 1536 0,'-8'5'285'16,"-13"5"-74"-16,-3 0-63 0,-3 9-74 16,-2 2-20-1,0 5-28-15,-1-2-2 0,10 3 56 16</inkml:trace>
  <inkml:trace contextRef="#ctx0" brushRef="#br2" timeOffset="183816.9823">19094 6102 1301 0,'-4'-2'259'15,"-3"1"-114"-15,12 1-56 16,14 3-11-16,13-1-27 16,11-2-1-16,19 3-7 15,5 1-7-15,-1 4-11 16,-3 0-8-16,-24-4-6 16,-13-9 2-16,-9 1-2 15,-11-5-2-15,-3 0-4 16,-1-2 0-16,-6 1-5 15,1 3 0-15,-1 1-2 16,5 6-1-16,4 3 15 16,0 5 11-16,6 7 20 15,-10 3 1-15,0 1-9 0,-1-1-5 16,-6-2 385-16</inkml:trace>
  <inkml:trace contextRef="#ctx0" brushRef="#br2" timeOffset="184445.0142">19505 4009 1208 0,'3'3'295'0,"-3"0"-146"16,1-3-19-16,-1 0-41 15,12 0-19-15,72 2-35 16,-20-7 0-16,9 3-86 16</inkml:trace>
  <inkml:trace contextRef="#ctx0" brushRef="#br2" timeOffset="184725.266">20023 4038 1302 0,'14'4'245'0,"18"-2"-112"16,9 3-36-16,3-1-50 16,4 2-10-16,3-1-21 15,-4-5-29-15</inkml:trace>
  <inkml:trace contextRef="#ctx0" brushRef="#br2" timeOffset="184998.8373">20502 4078 1373 0,'11'1'217'16,"16"-3"-91"-16,6-1-27 16,20 3-31-16,0-6-21 15,5 8-29-15,-2 0-6 16,-8 3-3-16,-11-1-23 15,-10-2-124-15</inkml:trace>
  <inkml:trace contextRef="#ctx0" brushRef="#br2" timeOffset="185189.4094">20947 4108 1493 0,'10'0'242'0,"19"0"-92"16,10 0-25-16,5-5-43 15,8 3-12-15,3 2-14 16,-3 0-11-16</inkml:trace>
  <inkml:trace contextRef="#ctx0" brushRef="#br2" timeOffset="185926.9797">21390 4201 905 0,'3'-7'475'15,"-6"-8"-263"-15,1 5-29 16,-1 12-51-16,-6 8-17 16,14 38-36-16,5 26-16 15,5 36-1-15,3 22-6 0,3 32-19 16,-5-2-3-1,-7-3-14-15,7-5-3 0,-13-23-7 16,-1-15-1-16,-8-17-13 16,-10-12-15-16,-7-31-38 15,2-6-194-15</inkml:trace>
  <inkml:trace contextRef="#ctx0" brushRef="#br2" timeOffset="186510.3687">21414 4139 855 0,'-1'2'475'0,"-16"3"-255"16,2 6-98-16,-11 10-49 15,-9 2-19-15,5 8-31 16,0-1-8-16,11 0-10 15,6-5-2-15,10-7 21 16,3-7 14-16,7-13 18 16,5-10 3-16,10-11-19 15,6-2-14-15,-3-6-17 16,1 0-1-16,-6 3-2 16,1 3-2-16,-5 6 11 0,-5 7 2 15,-2 12-2-15,0 5 1 16,7 15-15-16,11 5-3 15,4 3 4-15,5 2 8 16</inkml:trace>
  <inkml:trace contextRef="#ctx0" brushRef="#br2" timeOffset="186817.5455">21733 3875 1223 0,'20'-1'294'15,"13"-3"-154"-15,9-2-38 16,7 2-16-16,-2-5-34 16,-5-3-15-16,-3 5-19 15,-8 3-5-15,-11 2-39 16,-9 2-32-16,-15 5-177 16</inkml:trace>
  <inkml:trace contextRef="#ctx0" brushRef="#br2" timeOffset="187308.8675">21994 4176 1172 0,'1'-4'320'0,"5"-2"-179"16,3 1-45-16,-1-5-20 16,6 0-23-16,-2 1-7 15,0-7-8-15,-1 4-4 16,-3 6-2-16,-3 2 2 15,-5 7 0-15,-3 3 1 16,-3 7-2-16,0 4-10 0,1 6-10 16,4 5-3-16,4 1 1 15,0-6-6-15,9-3-12 16</inkml:trace>
  <inkml:trace contextRef="#ctx0" brushRef="#br2" timeOffset="190774.0825">21878 3898 623 0,'4'-1'478'16,"-2"-6"-122"-16,3 7-211 16,-4 8-20-16,-1 5-1 15,-4 12-9-15,-1 1-12 16,0 12-29-16,0 4-18 15,2 4-33-15,3 2-8 16,0-5-14-16,5-4-18 0</inkml:trace>
  <inkml:trace contextRef="#ctx0" brushRef="#br2" timeOffset="191358.6632">22165 4175 360 0,'-1'6'275'0,"1"8"94"15,1 2-116 1,6 2-96-16,4-3-65 0,3 1-23 16,2-3-9-16,2-8-8 15,3 2-3-15,-2-11-2 16,-1-4 1-16,-2-6-2 16,-9-5-8-16,-3 3-14 15,1-1-1-15,-5 4-6 16,2 5-4-16,-2 6-13 15,-2 3-5-15,1 10-6 16,0 4-2-16,-2 7 5 16,-1 6 6-16,-2 11 19 15,-3 3 13-15,-3 8 22 16,-3-3 1-16,-4-9-1 16,-6-10-7-16,-10-17-13 15,-1-2-4-15,-9-29-65 16,2 0-13-16</inkml:trace>
  <inkml:trace contextRef="#ctx0" brushRef="#br2" timeOffset="191991.9999">21790 3690 731 0,'10'-1'410'0,"21"1"-144"0,6 0-158 16,4 0-39-16,11 2-11 16,-4-2-19-16,-1 0-12 15,-3-4-16-15,-7-3-8 16,-5-3-47-16,-6-3-9 16,-9 0 1-16,-8 1 5 15,-9 3 35-15,-6-1 10 16,-4 8 4-16,-7-3 1 0,5 5 2 15,-1 7 1-15,6-3-2 16,8 1 3-16,3-1 14 16,7 5 7-16,2-1 12 15,1 0 15-15,4 4 15 16,-3-5 16-16,0 3 18 16,-7 1 0-16,-7 1-8 15,-4 4-12-15,-9 4-27 16,-1-1-9-16,-8 2 137 15</inkml:trace>
  <inkml:trace contextRef="#ctx0" brushRef="#br0" timeOffset="197606.7919">8686 12602 1082 0,'-5'-5'370'0,"-13"-4"-213"16,-9 2-3-16,-8 5-14 15,-4 4-6-15,5 16-40 16,2 5-18-16,15 13-45 16,11 5-16-16,18 2-16 15,16 1 0-15,17-14 2 16,7-5 0-16,2-21 3 15,-3-8 2-15,-19-15 1 16,-10-8 1-16,-25-10-2 16,-14-6-1-16,-11-7 0 15,-13 0 1-15,2-15 3 16,4 1 0-16,17-6-3 16,12 5-5-16,24 17-10 15,13 12 9-15,15 25-53 16,6 12-115-16</inkml:trace>
  <inkml:trace contextRef="#ctx0" brushRef="#br0" timeOffset="198041.8022">8965 12660 1289 0,'-6'-8'241'0,"-4"-9"-142"16,-3 4-8-16,-3 9-38 15,-1 8-14-15,-1 9-22 16,5 7-6-16,2 4-11 16,11 2 0-16,12-3-2 15,3-4 1-15,16-10 3 16,0-3 0-16,4-9 3 15,3-3 2-15,-12-8 0 16,-6-4 0-16,-12-4-4 16,-6-1-1-16,-2 4-1 15,-2 4 1-15,-5 8 11 16,-1 7 4-16,-2 7 1 16,4 9 1-16,7 8-12 15,5 1-5-15,13 1-2 0,5-3 0 16,11-9 2-16,4-6 2 15,4-11 23-15,-3-6 12 16,-9-6 13-16,-8-5 7 16,-10-1-8-16,-7-1-20 15</inkml:trace>
  <inkml:trace contextRef="#ctx0" brushRef="#br0" timeOffset="198370.9173">9256 12502 1441 0,'10'-23'213'15,"6"-13"-69"-15,16-4-43 16,2-3-8-16,12 15-16 16,2 10-12-16,-3 25-32 15,3 17-6-15,-14 25 12 16,-4 10 5-16,-6 12 0 15,-5 0-5-15,-4-9-22 16,-5-9-2-16,-2-16-1 16,-4-14 2-16,-1-18 6 15,1-11 0-15,-7-15-2 16,0-5-3-16,-12-11-8 16,-6 4-4-16,-8 3-3 0,-3 9-2 15,-4 17-6-15,2 8-3 16,-3 21 0-16,4 4 18 15</inkml:trace>
  <inkml:trace contextRef="#ctx0" brushRef="#br0" timeOffset="199167.8739">10078 12562 1050 0,'-5'-10'405'0,"-3"-6"-240"15,-12 1-33-15,-4 4-7 16,-6 5-37-16,-2 9-23 15,5 10-40-15,4 3-12 16,11 6-16-16,7-2-3 16,12-1 0-16,11 4 1 15,9-6 2-15,6-6 1 16,1-6 3-16,-1-6 1 16,-3-5 1-16,-5 1-1 0,-10-3-15 15,-10-1-9-15,-12 1-6 16,-9-3 2-16,-12 7 13 15,0 4 8-15,-4 2 5 16,6 6-1-16,9 1 0 16,5 3-1-16,12 4 9 15,8 1 8-15,11 6 7 16,5-3 5-16,6 0-8 16,3-4-3-16,4-9-4 15,2-2-2-15,3-9 0 16,-5-5-1-16,-9-5 0 15,-4-6-1-15,-11 1-1 16,-7-6 0-16,-4 6-1 16,-2 3 0-16,-15 4-2 15,3 8-1-15,-6 8-1 0,4 5 1 16,8 10 0-16,5-1 0 16,6 0 13-16,5-2 6 15,8-2 18-15,7 1 10 16,2-9 7-16,1-2-3 15,-1-5-8-15,-6-7-10 16,-7-3-15-16,2 1-3 16,-10-5-32-16,-4-2-48 15,-1-4-149-15</inkml:trace>
  <inkml:trace contextRef="#ctx0" brushRef="#br0" timeOffset="199276.747">10390 12365 1344 0,'-3'-20'288'0,"-3"-18"5"16,0 10 2-16,3 16-143 15,-1 6-48-15,5 9-73 16,3 8-27-16,8 10 49 16</inkml:trace>
  <inkml:trace contextRef="#ctx0" brushRef="#br0" timeOffset="199822.7912">10811 12626 1450 0,'0'-10'234'15,"-7"-12"-59"-15,-2 1-6 16,-3 0-51-16,-5 1-13 15,-5 5-45-15,-5 2-19 16,-1 12-32-16,-4 7-8 16,8 14-6-16,7 0-3 0,12 6-2 15,9 1 4-15,12-10 1 16,6 5 3-16,7-8 2 16,1-4 2-16,2-5 1 15,-6-5 0-15,-8-12-8 16,4 0-19-16,-9-5-31 15,0 2-5-15,-8-4 5 16,-5 2 19-16,-4 5 28 16,1 5 4-16,5 15 0 15,-1 3 1-15,3 7 3 16,-1 1 2-16,3-1 4 16,2 1 2-16,13 1 0 15,2-2-1-15,3-9 2 16,3-3 1-16,-3-11 7 15,-5-5 3-15,1-9 7 16,-3 0 0-16,-8-10-6 16,0 2-3-16,-9 0-11 0,-1-3-2 15,-4 17-5-15,-5-3 3 16,0 16-23-16,0 2 187 16</inkml:trace>
  <inkml:trace contextRef="#ctx0" brushRef="#br0" timeOffset="200033.8169">11197 12415 1170 0,'0'-3'364'0,"0"0"-130"16,2 15-43-16,-6 16-69 15,3 10-28-15,2 15-10 16,-1 2-18-16,8 12-32 15,-1 4-11-15,-6 4-15 16,5 11-5-16,-4-10-41 16,0-11-32-16</inkml:trace>
  <inkml:trace contextRef="#ctx0" brushRef="#br0" timeOffset="200184.4008">11305 12716 1661 0,'-2'-1'322'0,"3"1"-228"0,3 0-65 15,-4 0-5-15,20 1-6 16</inkml:trace>
  <inkml:trace contextRef="#ctx0" brushRef="#br0" timeOffset="200531.4319">11602 12427 1361 0,'-18'1'218'15,"-14"-1"-97"-15,14 9-81 16,6 6-27-16,18 1-13 15,10 7 0-15,15-1 4 16,4-1 1-16,0-7-1 16,1-3-7-16,-21-7-29 15,-1 3-8-15,-14-5-11 16,-9 1 11-16,-6 6 22 16,-8-8 22-16,-1 6 54 15,-4-5 32-15,9 4 47 0,8 4 13 16,9 0-28-16,7 5-12 15,15 2-43-15,5-8-20 16,11 1-26-16,-4-5-8 16,5-1-84-16</inkml:trace>
  <inkml:trace contextRef="#ctx0" brushRef="#br0" timeOffset="201065.9733">12424 12438 1395 0,'9'20'198'0,"0"12"-95"0,-2 4-16 15,-10 2-20-15,-8-6-1 16,-4-2-30-16,5-2-15 16,4-18-14-16,6-6 0 15,13-12-4-15,-1-11 0 16,8-8 0-16,-2-10-1 16,2-4 0-16,0 2-1 15,-2 3-1-15,-2 11 1 16,-9 7 0-16,-5 5 0 0,-4 21 8 15,-6 2 7-15,1 16 22 16,4 4 5-16,5 2 1 16,11 4-10-16,12-3-21 15,3-4-6-15,5-8-23 16,8-1-60-16</inkml:trace>
  <inkml:trace contextRef="#ctx0" brushRef="#br0" timeOffset="201320.5661">12947 12522 1480 0,'-5'6'255'0,"-11"7"-64"15,-7 1-61-15,-9-2-65 16,-4-2-18-16,4-9-25 16,4-1-4-16,8-9-10 15,8-2-6-15,4-11-10 0,4-1-9 16,10 0-4-16,6 5 1 15,4 12 6-15,6 5 9 16,2 15 25-16,-3 2 17 16,3 8 20-16,-1 8 3 15,1-2-17-15,-1 0-13 16,3-4-19-16,-2-11 391 16</inkml:trace>
  <inkml:trace contextRef="#ctx0" brushRef="#br0" timeOffset="201635.7416">13118 12444 1619 0,'8'0'314'0,"7"-9"-198"15,5 5-11-15,5 2-43 16,-1-3-21-16,2 7-23 15,4 0-8-15,-8-2-11 16,-3 0-16-16,-9-1-43 16,-10-2-9-16,-2 3 6 15,-10 0 17-15,-8 2 37 16,-1 0 8-16,-2 9 8 16,2 3 7-16,12 12 4 0,-2-1 1 15,10 5-8-15,5 2-6 16,5-8-4-16,5 3 5 15,3-10-55-15,4-4-90 16</inkml:trace>
  <inkml:trace contextRef="#ctx0" brushRef="#br0" timeOffset="201894.8512">13680 12524 1369 0,'-4'7'277'15,"-4"1"-8"-15,-12 9-128 16,-5 1-27-16,-16-2-46 15,-6-1-9-15,3-8-17 16,0-7-14-16,16-9-19 16,6-4-13-16,7-10-25 15,2-4-7-15,11-3-6 16,3-1 5-16,17 16 18 16,7 7 4-16,11 16 3 15,2 3 4-15,4 13 9 16,-1 9 5-16,-9 0 7 15,-7 6 1-15,-7-3 0 16,-5-3 2-16,-6-7-8 16</inkml:trace>
  <inkml:trace contextRef="#ctx0" brushRef="#br0" timeOffset="202042.483">13579 12172 1600 0,'-2'0'343'16,"0"5"-120"-16,4 10-118 16,-2 9-55-16,3 3 372 15</inkml:trace>
  <inkml:trace contextRef="#ctx0" brushRef="#br0" timeOffset="202584.0029">14650 12397 1393 0,'-1'11'240'0,"-7"15"-58"15,-9 5-23-15,-10 6-68 16,-10-5-26-16,-6-5-28 16,-1-3-13-16,3-15-10 15,6-6-6-15,8-13-1 16,5-11-3-16,14-6-7 15,4-5-4-15,13 2-6 16,9 6-2-16,8 8 2 16,5 13 3-16,6 14 4 15,0 10 2-15,1 16 8 16,-3 0 2-16,-5 5 2 16,-4-2 8-16,-14-9-18 15</inkml:trace>
  <inkml:trace contextRef="#ctx0" brushRef="#br0" timeOffset="202735.118">14485 12110 1614 0,'-6'-8'326'0,"-1"-3"-181"15,7 16-87-15,7 11 2 16,24 17-263-16</inkml:trace>
  <inkml:trace contextRef="#ctx0" brushRef="#br0" timeOffset="203298.3628">14737 12011 1548 0,'11'1'236'16,"4"-2"-135"-16,16 2-92 15,12 1 3-15,15 0 2 16,6 0 2-16,-11-6-2 15,-12-3-2-15,-22-3-5 0,-11 5-3 16,-15 3-5-16,-10 0-2 16,-11 5 0-16,-2 3 2 15,7 5-2-15,10 10-2 16,11 2 1-16,8 0-1 16,8 4 1-16,3-8 3 15,7 2 0-15,1 0 1 16,-6-10 0-16,-4 5-7 15,-20-12-10-15,-10-4-2 0,-5 2 2 16,-7-5 8-16,7 3 9 16,3 3 2-16,7 8 3 15,5 6 1-15,10 13 4 16,4 10 0-16,4 13 16 16,-1 6 15-16,-9 2 29 15,-8-12 12-15,-12-6 0 16,-8-10-17-16,-7-14-31 15,0-5-9-15,0-15-7 16,5-5-4-16,12-15-32 16,7 3-35-16,15-7-115 15,6-4-79-15</inkml:trace>
  <inkml:trace contextRef="#ctx0" brushRef="#br0" timeOffset="203717.8358">15330 12516 1138 0,'0'-10'362'16,"-3"-13"-147"-16,-4-1-31 15,-8-7-37-15,-3 1-15 16,-1 5-38-16,-9-4-27 16,5 15-39-16,-1 6-13 15,0 12-16-15,3 10-5 16,7 14-3-16,4 3 0 0,9 6 1 15,6 1 1-15,4-9 4 16,12-5 1-16,8-11 2 16,1-9 1-16,6-12 0 15,-6-4-1-15,-6-11 0 16,-2 1 1-16,-4-1 1 16,-4-3 1-16,-5 4 1 15,-3 4-1-15,-4 9-3 16,-2 6-3-16,0 13 0 15,5 10 1-15,2 14 2 16,3 4 0-16,8-4 3 16,-2-9-1-16,3-14 13 15,1-10 16-15,-2-6 18 16,4-4 6-16,-4-12-4 16,-7-4-14-16,-3-2-22 15,-3-1-15-15</inkml:trace>
  <inkml:trace contextRef="#ctx0" brushRef="#br0" timeOffset="204271.7213">15838 12328 1313 0,'-5'-11'239'0,"-3"-6"-114"0,-4 3-60 16,-1 6-18-16,1 7-26 15,-1 1-9-15,2 6-11 16,-2 2-1-16,6 8-3 16,1 3 0-16,5 5 1 15,3 3 0-15,2-6 2 16,-1-1 0-16,2-4 0 15,-3-6-21-15,-1-8-23 16,2-2-6-16,-5-7-24 16,1 6 24-16,0 0 20 15,0 0 5-15,0 0 23 16,0 0 4-16,0 0 1 16,-1-1 6-16,-3 2 17 0,0 2 10 15,4-2 24-15,-4 6 10 16,1 8-5-16,7 32 1 15,12-32-13-15,2-5-8 16,4-10-8-16,0-1-5 16,3-8-9-16,5-2-4 15,10 2-11-15,4-6-4 16,3 2 3-16,-2 2 10 0,-11 9 27 16,-6 3 34-1,-9 15 22-15,-9 1-2 0,-9 9-4 16,-10 3-21-16,-18-7-21 15,-3-2-11-15,-6-7-6 16,4-6 306-16</inkml:trace>
  <inkml:trace contextRef="#ctx0" brushRef="#br0" timeOffset="204631.3853">16464 12286 1656 0,'0'-2'356'0,"7"1"-177"16,-5 0-91-16,-2 1-119 15,0 0-11-15</inkml:trace>
  <inkml:trace contextRef="#ctx0" brushRef="#br0" timeOffset="204841.8819">16466 12543 1698 0,'2'1'393'0,"0"-1"-191"0,-1-1-71 16,-1 0-63-16,0 0 16 15</inkml:trace>
  <inkml:trace contextRef="#ctx0" brushRef="#br0" timeOffset="207835.9521">1740 13832 779 0,'-1'-1'364'0,"-4"1"-151"16,-1 1-113-16,5-1-39 16,1 0-5-16,0 1-4 15,3 8 5-15,2 1 5 16,38 25-2-16,-23-40 2 16,4-2-1-16,-5-9-9 15,-6-6 1-15,-8 1 6 16,-8 3 8-16,-14 6-5 15,-4 5-10-15,-6 7-21 16,0 2-12-16,3 6-13 16,6 5-5-16,8 1-5 15,3 2-3-15,11-1 0 0,6 2 1 16,11 4 2-16,6 1 1 16,-2-9 3-16,3-4 3 15,-2-10 3-15,-5-10 3 16,-5-2 3-16,-8-6 2 15,-13 0 1-15,-6 4-2 16,-11 2 1-16,-6 0-1 16,-3 9 0-16,1 2-3 15,11 6-6-15,7 4-5 0,13 1-4 16,7-2-2-16,11 0 24 16,4-1 380-16</inkml:trace>
  <inkml:trace contextRef="#ctx0" brushRef="#br0" timeOffset="208254.9644">2485 13800 1567 0,'-4'-2'308'0,"4"5"-101"16,7 7-47-16,19 20-69 16,12 7-19-16,4 5-36 15,1 6-17-15,-10-1-13 16,-3-4-11-16,-5-1-70 15,-6-12-46-15</inkml:trace>
  <inkml:trace contextRef="#ctx0" brushRef="#br0" timeOffset="208421.5187">2804 13815 1670 0,'-11'2'386'0,"-17"12"-159"15,-4 12-58-15,-10 10-81 16,2 8-27-16,1-1-40 16,-1-9-12-16,12-1-32 0,6-2-26 15</inkml:trace>
  <inkml:trace contextRef="#ctx0" brushRef="#br0" timeOffset="208591.3433">3021 13962 1627 0,'18'0'360'16,"20"3"-134"-16,6-4-137 16,-2-2-20-16,1 3 207 15</inkml:trace>
  <inkml:trace contextRef="#ctx0" brushRef="#br0" timeOffset="209108.3343">3947 13796 1422 0,'-7'8'238'0,"-9"18"-42"16,-10 4-44-16,-12 9-64 16,-2 2-18-16,-3-6-36 15,5-4-7-15,5-15-12 16,2-13-1-16,5-15-4 15,5-3-6-15,6-16-8 16,9 9-5-16,8-2-6 16,5 0 1-16,9 13-1 15,5 2 1-15,5 18 8 16,4 10 6-16,2 13 11 16,1 7 4-16,-6-3 3 15,2 2-3-15,-5-8 12 16,-9-9 125-16</inkml:trace>
  <inkml:trace contextRef="#ctx0" brushRef="#br0" timeOffset="209260.0066">3758 13600 1687 0,'-2'7'318'0,"1"6"-243"15,7 8-65-15,4 3-191 0</inkml:trace>
  <inkml:trace contextRef="#ctx0" brushRef="#br0" timeOffset="209796.6879">4047 13475 1502 0,'9'0'233'0,"11"3"-100"15,0-3-50-15,16 9-27 16,-5-5-2-16,0-1-14 0,1 1-5 15,-13-10-13-15,-2 1-5 16,-11 1-7-16,-6-4-3 16,-7 3-6-16,-2 3-3 15,-1 1-7-15,2 3-4 16,1 9-2-16,2 8-1 16,6 10 7-16,3 2 2 15,2-3 3-15,4-3 1 0,1-7 3 16,1-4 0-16,-4-6 3 15,-8-7 3-15,-8-3 4 16,-4 0 0-16,0-6-2 16,3 7-3-16,6 1-5 15,3 7-4-15,7 13-2 16,6 8 1-16,3 15 3 16,1 7 2-16,-1 13 4 15,-8 2 7-15,-10-6 14 16,-9-7 9-16,-10-6 6 15,-6-15-1-15,-1-15-5 16,-1-5-7-16,2-21-11 16,1-8-24-16,11-11-75 15,8-2-75-15</inkml:trace>
  <inkml:trace contextRef="#ctx0" brushRef="#br0" timeOffset="210290.5348">4638 13994 1047 0,'0'-9'411'16,"-3"-6"-220"-16,-4-4 13 16,-3 0-28-16,-4 0-18 15,-7-4-43-15,-1 2-18 16,4 9-35-16,-1 4-15 0,4 10-28 15,4 7-9-15,-4 12-16 16,3-1-4-16,12 13-1 16,0 3 0-16,9-7 4 15,9 4 1-15,8-10 3 16,-3-14 4-16,12-5 0 16,-3-6 3-16,-5-13-10 15,5-1-6-15,-12-12-3 16,0 1-2-16,-6-3 11 15,-5 0 6-15,-5 6 10 16,-5 3 3-16,-10 8 1 16,4 6-1-16,4 13-6 15,2 5-1-15,10 11-2 16,2 7-1-16,4 1-1 0,4 0 1 16,5 0 0-16,-1-8 0 15,5-5 5-15,3-2 12 16,-7-15 30-16,3-5 11 15,-5-13 8-15,-9-9-8 16,2-7-26-16,-8-5-10 16,-4 1 15-16,-1 3 258 15</inkml:trace>
  <inkml:trace contextRef="#ctx0" brushRef="#br0" timeOffset="210984.2596">5463 13826 1464 0,'-10'13'237'0,"3"11"-75"15,-12 10-60-15,5 5-22 16,-4-1-36-16,-3-3-10 0,-2-12-14 16,-4-14-2-16,2-8-3 15,3-7-5-15,6-16-8 16,4 3-5-16,9-12-12 15,1-2-1-15,7 7 0 16,5 2 2-16,6 11 6 16,2 7 1-16,5 14 9 15,-2 6 10-15,2 13 20 16,4 1 7-16,-9-8 5 16,7 1-5-16,2-13-12 15,-6-8-5-15,9-7-4 16,-9-12-3-16,1-8-6 15,5 0-3-15,-2-2-5 16,4 3-2-16,2 10-3 16,2 8-2-16,-1 16 0 15,-1 12 7-15,-14 14 21 0,-6 4 8 16,-18 2 15-16,-9-3-3 16,-10-7-12-16,-3-7-5 15,2-16-14-15,5 0-21 16,8-14 5-16</inkml:trace>
  <inkml:trace contextRef="#ctx0" brushRef="#br0" timeOffset="211196.6917">6167 13780 1571 0,'-1'-2'389'0,"1"-4"8"16,1 5-187-16,-1 1-136 15,0 0-36-15,0 0-31 16,0 0-13-16,0 0 344 16</inkml:trace>
  <inkml:trace contextRef="#ctx0" brushRef="#br0" timeOffset="211356.6081">6175 14034 1859 0,'-1'0'439'15,"-1"4"-287"-15,0-4 269 16</inkml:trace>
  <inkml:trace contextRef="#ctx0" brushRef="#br0" timeOffset="224656.9226">6792 13768 1210 0,'-2'4'289'0,"4"9"-162"16,14 2-23-16,21 0-48 16,4-6-4-16,11-12-8 15,8-5-15-15,-8-9-17 16,6 4-3-16,-12 1-13 15,-9 0-10-15,-11 7-12 0,-8-1-3 16,-17 6 4-16,-6 0 9 16,-14 0 9-16,-7 5 8 15,-2 7 19-15,0 3 9 16,2 11 11-16,7 2-3 16,8 6-9-16,10 0-7 15,14 1-8-15,6-3 0 16,13-9-5-16,7-3-2 0,9-9-1 15,2-4-7-15,-1-8-42 16,-9-11-1-16,-12-11-9 16,0-3 7-16,-12-6 41 15,-1 2-2-15,-15 0 50 16,-10-5 26-16,-13 13 44 16,-8 3 27-16,-9 13-15 15,-1 11-26-15,1 11-52 16,8 8-21-16,16 7-26 15,12-2-7-15,22 0 1 16,10-7 0-16,12-10 9 16,0-5-14-16</inkml:trace>
  <inkml:trace contextRef="#ctx0" brushRef="#br0" timeOffset="225212.878">8149 13725 1464 0,'-14'0'261'0,"-14"0"-40"16,1 11-119-1,2 4-41-15,6 11-43 0,6 4-11 16,14 8-5-16,10 3 0 15,14 0 9-15,6-3 9 16,7-20 18-16,-1-4 5 16,-7-15 12-16,-9-8 5 15,-15-2-6-15,-14-6-7 16,-17 0-15-16,-4 0-16 16,-2 4-52-16,7 2 133 0</inkml:trace>
  <inkml:trace contextRef="#ctx0" brushRef="#br0" timeOffset="225590.8663">8283 13780 1564 0,'-7'1'291'0,"-3"7"-122"15,2 4-49-15,1 8-51 16,10 3-22-16,8 1-25 15,9 2-8-15,8-7-9 16,-5-4-1-16,0-14 2 16,1-3 0-16,-1-6 4 15,-2-7 2-15,-5-8 2 16,-5 1-1-16,-7-7-4 16,2 2-2-16,-6 11-4 0,0 3 3 15,-7 11 12-15,-1 7 5 16,3 11 5-16,0 0-6 15,11 7-11-15,4 4-6 16,12-8-4-16,0 1 1 16,7-4 1-16,0-8 5 15,-4-7 12-15,-1-5 4 16,-5-9 7-16,-3 3-5 0,-9-4-11 16,-4-2-19-16,-7-5-76 15</inkml:trace>
  <inkml:trace contextRef="#ctx0" brushRef="#br0" timeOffset="225711.365">8506 13593 1706 0,'-4'0'398'0,"-7"0"-201"16,5 7-76-16,11 5-81 16,2 4-18-16,11 9-234 15</inkml:trace>
  <inkml:trace contextRef="#ctx0" brushRef="#br0" timeOffset="225935.0175">8791 13696 1591 0,'-2'1'321'16,"4"13"-120"-16,-3 7-51 15,13 20-63-15,0 11-15 16,6 17-35-16,3 13-8 16,-18 1-14-16,2-3-1 15,-9-13-33-15,3-10 0 16,-1-15-74-16</inkml:trace>
  <inkml:trace contextRef="#ctx0" brushRef="#br0" timeOffset="226086.0553">8879 13923 1704 0,'4'1'316'0,"16"2"-288"16,1-3-16-16,11 0-66 15</inkml:trace>
  <inkml:trace contextRef="#ctx0" brushRef="#br0" timeOffset="226323.4459">9371 13821 1608 0,'-7'17'349'0,"-16"17"-126"0,-5-1-44 16,-11-4-84-16,-6-11-28 15,4-17-43-15,4 0-27 16,10-21-43-16,6-6-17 15,11-4-6-15,5-4 12 16,11 5 31-16,6 5 15 16,10 11 16-16,1 6 8 0,8 17 15 15,1 10 4-15,4 13-9 16,1 11-3-16,-4-1 141 16</inkml:trace>
  <inkml:trace contextRef="#ctx0" brushRef="#br0" timeOffset="226730.3574">9937 13604 1339 0,'-4'1'278'0,"0"12"5"16,2 14-102-16,2 19-91 16,0 10-24-16,8 10-34 15,-5-5 4-15,9-10-42 16</inkml:trace>
  <inkml:trace contextRef="#ctx0" brushRef="#br0" timeOffset="227029.0957">10338 13674 1485 0,'-8'-4'275'0,"-16"-8"-25"0,-3 5-63 16,-4 11-91-16,-6 0-32 16,6 12-49-16,8 7-13 15,16 4-5-15,18-3-2 32,-6-11 2-32,1-1 0 0,32 30 4 0,2-5 1 15,5-14 2-15,-20-23 4 16,-14-8 2-16,-6-5 3 15,-14-4-1-15,-4-2-3 0,-17 0-1 16,-1-1-9-16,0 5 52 16</inkml:trace>
  <inkml:trace contextRef="#ctx0" brushRef="#br0" timeOffset="227338.0789">10694 13770 1273 0,'-7'-8'294'0,"-10"-7"-57"16,-6-1-12-16,-10 4-61 16,0 4-28-16,1 8-80 15,1 1-25-15,10 12-27 16,5 2-5-16,14 9-4 15,6 1 1-15,11 0 1 16,8-1 3-16,9-8 1 0,0-6 5 16,4-4 11-16,-5-6 7 15,-13-10 6-15,-3-1-1 16,-9-5-5-16,-6-3-20 16,0 0-62-16,1 2 54 15</inkml:trace>
  <inkml:trace contextRef="#ctx0" brushRef="#br0" timeOffset="227636.9571">10776 13857 1708 0,'9'4'385'0,"23"3"-204"16,-8-5-39-16,6-2-55 15,3-3-13-15,-2-4-30 16,-1-1-9-16,-10-10-16 15,-2-1-6-15,-7-2-5 16,-9-3-1-16,-10 2-9 16,-9 0-3-16,-13 4-2 15,-3 0-1-15,0 16 1 16,0 3-1-16,7 14-3 16,9 12 0-16,2 10 2 15,10 10 2-15,9 12 3 16,-9 2 0-16,10 3 2 0,4 2 8 15,0-4 44-15,7-4 67 16</inkml:trace>
  <inkml:trace contextRef="#ctx0" brushRef="#br0" timeOffset="228175.7839">11141 13834 1514 0,'5'6'271'0,"4"5"-65"16,19 2-100-16,-1 0-10 15,7-6-29-15,5-6-16 16,-10-10-20-16,4-3-10 16,-12-7-11-16,-8-3-2 15,-6 1-12-15,-8-1-2 16,-15-2-7-16,-3 4 1 16,-9 4 4-16,-1 1 0 0,3 16 2 15,0 6-2-15,6 14 3 16,1 9 2-16,9 12 6 15,10 12 3-15,4 10 3 16,4 4 0-16,5-1-2 16,-3-8 5-16,4-11-19 15,4-6-61-15</inkml:trace>
  <inkml:trace contextRef="#ctx0" brushRef="#br0" timeOffset="228437.3936">11703 13754 1482 0,'-14'-15'265'0,"-15"-9"-40"0,-1 5-56 15,-3 12-54-15,3 7-32 16,7 9-50-16,0 4-14 15,15 9-16-15,6 2-3 16,12 2 0-16,7-1 0 16,10-5 2-16,4-4 1 15,3-7-11-15,2-5-30 16,-8-8-107-16</inkml:trace>
  <inkml:trace contextRef="#ctx0" brushRef="#br0" timeOffset="228699.3519">11813 13726 1361 0,'3'8'253'0,"-1"9"-37"16,8 8-11-16,-2 2-71 15,1 2-17-15,0 2-51 16,-10-9-21-16,-4-5-26 16,3-5-4-16,-5-14-6 15,5-6-14-15,2-13-31 16,-1-7-9-16,8-3-3 15,6 1 9-15,5 1 26 16,4 4 1-16,-3 8 26 16,1 6 20-16,-3 11 34 15,-3 8 13-15,-3 11-16 0,-1 1-16 16,-2 5-26-16,-1-1-19 16</inkml:trace>
  <inkml:trace contextRef="#ctx0" brushRef="#br0" timeOffset="229254.4253">12376 13661 1391 0,'-11'-5'263'15,"-6"-7"6"-15,-4 8-172 16,1 4-33-16,6 7-44 16,2 2-9-16,7 5-11 15,3 1 0-15,8 2-2 16,7 0 1-16,4-3 1 16,3-3-8-16,-2-2-30 15,-5-5-17-15,-6-3-14 16,-7-3 4-16,-8-4 30 15,-6 0 16-15,-6 3 13 16,-5 2 14-16,-5 2 26 16,-1 1 8-16,12 9 3 15,-1-1-10-15,11 4-5 16,3 2-6-16,6 3 5 0,8 0 3 16,11 3 1-16,1-1 4 15,10-4 0-15,3 0-3 16,1-12-11-16,5-5-9 15,-5-13-7-15,-2-5-9 16,0-4-17-16,-7-6-4 16,-5 3 1-16,-3-2 7 15,-14 4 18-15,-1 8 15 0,-2 11 20 16,-4 4 10-16,0 5 21 16,1 7-7-16,0 9-12 15,3 6-10-15,7 9-22 16,3 3 3-16,0-3 1 15,0-5-297-15</inkml:trace>
  <inkml:trace contextRef="#ctx0" brushRef="#br0" timeOffset="229798.967">12608 13275 1730 0,'1'11'366'0,"2"9"-260"0,3 10-53 15,8 7-57-15</inkml:trace>
  <inkml:trace contextRef="#ctx0" brushRef="#br0" timeOffset="230184.8733">13126 13637 1605 0,'-7'-3'396'0,"3"2"-55"0,1-4-157 16,1 2-121-16,2 3-32 15,0-2-52-15,0 1-37 16</inkml:trace>
  <inkml:trace contextRef="#ctx0" brushRef="#br0" timeOffset="230365.382">13106 13866 1701 0,'0'2'425'0,"0"2"-155"15,2 1-111-15,-2-5-78 16,0 0 31-16</inkml:trace>
  <inkml:trace contextRef="#ctx0" brushRef="#br0" timeOffset="231629.9227">14460 13396 1302 0,'1'-1'243'0,"-2"-2"-121"15,-7 2 2-15,-17 1-6 16,-9 4-14-16,-17 2-26 15,-2 0-11-15,0 1-28 16,0-3-15-16,7 0-19 16,2-1-4-16,17 1-1 15,11-2-6-15,22 6-1 16,13 6 4-16,15 3 10 16,8 5 5-16,6 0 5 0,3-1-3 15,-5 3-5-15,-6-3-1 16,-20-1 0-16,-16 5 2 15,-25 2-1-15,-17 1-2 16,-6 7-2-16,-7-6-1 16,-4-3-4-16,13-1 2 15,6-5 0-15,10-5-2 16,24-1 0-16,0-5 0 16,22 0 6-16,10 3 3 0,14-3 2 15,5 0 1-15,12-1-8 16,4-3 7-16,9 4-52 15,5-7-46-15</inkml:trace>
  <inkml:trace contextRef="#ctx0" brushRef="#br0" timeOffset="231887.7619">14637 13479 1639 0,'0'0'350'0,"-2"4"-152"15,4 12-68-15,3 19-58 0,1 9 5 16,0 11-7-16,1 5-7 16,-3 0-15-16,2-2-15 15,-9-7-18-15,1-11-6 16,1-19-19-16,-1-12-20 15,6-18-72-15,-2-8-42 16</inkml:trace>
  <inkml:trace contextRef="#ctx0" brushRef="#br0" timeOffset="232043.7485">14590 13513 1256 0,'2'-1'298'0,"7"-7"-88"16,10 5-45-16,14-1-78 15,11-4-23-15,14 5-33 16,2-4-8-16,4 3-9 16,-4-1-26-16,-8 7-123 15</inkml:trace>
  <inkml:trace contextRef="#ctx0" brushRef="#br0" timeOffset="232261.1722">14678 13808 1578 0,'4'-4'308'0,"16"-2"-106"0,7 3-95 16,17 3-61-16,8 0-14 15,2 6-22-15,-3 2 411 16</inkml:trace>
  <inkml:trace contextRef="#ctx0" brushRef="#br0" timeOffset="232472.1717">14984 13922 1738 0,'14'13'361'0,"15"19"-271"16,1-1-32-16,-5 3-33 16,-4-3-11-16,-3-11-75 15,-2 0 43-15</inkml:trace>
  <inkml:trace contextRef="#ctx0" brushRef="#br0" timeOffset="232605.0516">15135 13932 1608 0,'-9'7'373'16,"-20"7"-94"-16,-1 8-106 16,-7 5-118-16,-1-1-25 15,2 2-26-15,1-6-10 16</inkml:trace>
  <inkml:trace contextRef="#ctx0" brushRef="#br0" timeOffset="233097.4289">14627 13270 1571 0,'8'0'315'0,"1"-3"-90"15,21 4-140-15,-1 3-30 16,19-2-33-16,8 2-7 16,7-2-4-16,-2-2-22 15,-10 2-69-15,-7-2-46 16,-22-1-84-16,-6-2 28 15,-19-5 67-15,1-2 39 16,-1 2 78-16,-1 0 30 0,5 4 50 16,-1 1 42-16,7 8 44 15,-1 4 2-15,1 8-19 16,-5 3-25-16,-3 4-47 16,0-2-19-16,-1-3-16 15,12 1 344-15</inkml:trace>
  <inkml:trace contextRef="#ctx0" brushRef="#br0" timeOffset="233444.0162">15490 13634 1471 0,'12'0'250'0,"7"-5"-64"16,15 3-58-16,13 2-68 15,3 1-25-15,11 5-19 16,-8-2-41-16</inkml:trace>
  <inkml:trace contextRef="#ctx0" brushRef="#br0" timeOffset="233623.5412">15558 13741 1484 0,'3'1'253'16,"4"-1"-54"-16,17 1-120 15,8 3-25-15,14-2-31 16,5 4-5-16,5-3-38 0,7 0-88 15</inkml:trace>
  <inkml:trace contextRef="#ctx0" brushRef="#br0" timeOffset="233922.456">16394 13610 1425 0,'-10'-5'239'0,"-16"-10"-35"16,-7-6-16-16,-7-2-46 15,-3 1-20-15,1 10-60 16,6 6-25-16,12 16-31 16,8 5-7-16,11 12-5 15,1 4 2-15,4 1 3 16,6 4 1-16,7 1 4 16,10-4-2-16,16-7 3 15,2-7 2-15,11-14 3 16,-1-8 1-16,-8-15 4 15,-7-6 0-15,-15-7 1 16,-12-3-2-16,-24-4-2 16,-9 1-3-16,-11 4-11 15,-2 5 40-15</inkml:trace>
  <inkml:trace contextRef="#ctx0" brushRef="#br0" timeOffset="234389.9166">16994 13504 1224 0,'2'0'323'16,"-4"-5"-65"-16,21 6-93 16,4-1-18-16,20 0-12 0,10-3-29 15,12-4-60-15,7 3-18 16,1 0-19-16,-1 5-3 15,-15 0-50-15,-13-6-58 16</inkml:trace>
  <inkml:trace contextRef="#ctx0" brushRef="#br0" timeOffset="234633.3826">17088 13584 1449 0,'7'0'220'0,"10"-3"-70"16,13-1-19-16,22 1-42 16,9-6-18-16,11 4-32 15,-1 8-7-15,-11 0-10 16,-8 5-26-16,-15-4-81 15,-7-4-42-15,-14 0-110 16</inkml:trace>
  <inkml:trace contextRef="#ctx0" brushRef="#br0" timeOffset="234791.9577">17564 13467 878 0,'4'-10'495'0,"6"-6"-267"0,2 5-30 15,11 17-41-15,1 4-27 16,-3 10-32-16,-3 6-2 15,-14 4-10-15,-7 1-10 16,-12 4-23-16,-7-5-34 16,-6-3-86-16,-5-1-47 15</inkml:trace>
  <inkml:trace contextRef="#ctx0" brushRef="#br0" timeOffset="235047.2746">17014 13440 1526 0,'-17'7'273'0,"-11"21"-63"15,9 3-25-15,17 6-36 16,5-2-12-16,22-3-48 16,2-4-19-16,3-5-47 15,3 3-32-15</inkml:trace>
  <inkml:trace contextRef="#ctx0" brushRef="#br0" timeOffset="235927.809">18240 13257 1474 0,'-1'-2'242'15,"6"-1"-61"-15,14 1-42 16,26 2-53-16,16-1 4 15,20-3-25-15,12 2-17 0,-1-4-21 16,-2 5-38-16,-17 1-68 16,-21 0-28-1,-29 4-75-15,-14 1-46 0</inkml:trace>
  <inkml:trace contextRef="#ctx0" brushRef="#br0" timeOffset="236100.4803">18567 13266 1018 0,'0'8'443'16,"-3"9"-219"-16,3 13-57 15,1 13-6-15,-1 10-17 16,-1 2-9-16,-3-2-49 16,4-5-16-16,-1-10-64 15,1-4-42-15,5-8-71 16</inkml:trace>
  <inkml:trace contextRef="#ctx0" brushRef="#br0" timeOffset="236422.8704">18673 13844 1479 0,'1'-7'238'16,"2"-5"-68"-16,1-4-79 15,7 2-5-15,-2-3-20 16,1-2-9-16,1 6-13 16,-5-2-7-16,-3 5 4 15,2 8-4-15,-3 7-1 16,-1 6 1-16,-1 8-2 15,4 6 1-15,-1 7-7 16,3 6-4-16,3 5-11 16,-3-10-19-16,2-1-60 15,0-10 426-15</inkml:trace>
  <inkml:trace contextRef="#ctx0" brushRef="#br0" timeOffset="236619.3478">18942 13758 1670 0,'-2'0'353'16,"4"3"-195"-16,6 4-50 16,7 11-53-16,10 6-8 15,5 6-24-15,-7 4-2 16,0-3-37-16,-3 0-38 0</inkml:trace>
  <inkml:trace contextRef="#ctx0" brushRef="#br0" timeOffset="236767.482">19177 13742 1600 0,'-9'0'372'0,"-20"4"-79"15,1 7-65-15,-5 16-108 16,1 3-26-16,5 12-50 15,-3 0-17-15,8-4-48 16,-1-6 4-16</inkml:trace>
  <inkml:trace contextRef="#ctx0" brushRef="#br0" timeOffset="237306.4271">18359 12961 1407 0,'-2'0'207'0,"6"3"-77"15,7 2-35-15,21 2-20 16,9 1-5-16,19 0-24 16,5-4-8-16,10-3-14 15,3 1-4-15,-8-7-17 16,-3 5-31-16,-24-6-53 16,-14 0-8-16,-19-2 9 0,-9-4 31 15,-9 4 46-15,-1 4 6 16,-5 5 0-16,2 4 6 15,6 4 20-15,1 5 13 16,10 7 20-16,4-2-1 16,6 6-18-16,-5-8-11 15,-3-6-17-15,-1 4 26 16</inkml:trace>
  <inkml:trace contextRef="#ctx0" brushRef="#br0" timeOffset="237712.4276">19496 13291 1580 0,'-1'7'300'16,"4"16"-129"-16,-1 13-62 16,1 16-48-16,5 6-7 15,-8-4-12-15,6-3-5 16,-2-11-4-16,0-5-27 0,6-11-52 16,-8-10-51-16</inkml:trace>
  <inkml:trace contextRef="#ctx0" brushRef="#br0" timeOffset="237852.0579">19359 13516 1649 0,'15'-1'330'0,"21"-5"-216"16,16 9-49-16,15-3-30 15,2-4-26-15,5 4-41 16</inkml:trace>
  <inkml:trace contextRef="#ctx0" brushRef="#br0" timeOffset="238250.1391">19930 13198 1410 0,'9'-2'232'0,"23"-2"-50"16,12 1-44-16,23 2-63 16,13 3-19-16,5 1-27 15,-3 1-8-15,-20-3-21 16,-13-3-36-16,-21-2-58 15,-14 1-56-15</inkml:trace>
  <inkml:trace contextRef="#ctx0" brushRef="#br0" timeOffset="238430.1554">20241 13230 1004 0,'-2'8'376'15,"0"17"-224"-15,3 5-30 16,5 10 24-16,3 6 28 15,1 7-10-15,2 1-8 16,-4-6-60-16,-1-6-28 16,-4-11-47-16,2-6-25 0,-1-13-51 15,3-1 187-15</inkml:trace>
  <inkml:trace contextRef="#ctx0" brushRef="#br0" timeOffset="238746.7845">20357 13635 1576 0,'1'-7'307'0,"15"-4"-115"15,9 4-31-15,5-1-53 16,12 6-24-16,0 5-38 15,-7 2-17-15,-9 9-12 16,-11 4-4-16,-24 1-3 16,-10 2 0-16,-11 1 0 0,-7-1-2 15,1-6-3-15,9-3-1 16,10-6-2-16,13-4 1 16,12-2-3-16,4-2-2 15,9 0-17-15,4 1-23 16,11 1-58-16,-1 0-42 15</inkml:trace>
  <inkml:trace contextRef="#ctx0" brushRef="#br0" timeOffset="238985.7688">20706 13702 1376 0,'0'0'274'0,"0"2"1"15,8 9-62-15,7 2-104 16,5 3-35-16,6 3-46 16,4 1-10-16,-2 3-12 15,-2-4 9-15,-2-4-31 16,-4-7-17-16</inkml:trace>
  <inkml:trace contextRef="#ctx0" brushRef="#br0" timeOffset="239122.676">20951 13709 1670 0,'-11'3'397'16,"-18"10"-147"-16,-2 5-84 15,-11 8-98-15,-7 5-21 16,-3-1-28-16,4 0-18 15,5-6 354-15</inkml:trace>
  <inkml:trace contextRef="#ctx0" brushRef="#br0" timeOffset="239702.3686">20108 12973 1556 0,'9'1'266'0,"15"-1"-123"16,11-7-40-16,30 7-22 16,9-1-9-16,12 5-30 15,-2 5-8-15,-15-2-35 16,-13-2-23-16,-22-1-26 16,-10-4-15-16,-21-1-58 15,-3 1-2-15,-12-16 23 16,-3 7 23-16,-3-9 92 15,4 0 32-15,11 10 13 16,2 0 21-16,8 11 1 16,1 9 2-16,1 11 23 15,-1 7-2-15,-8 5-30 16,-6-2-15-16,-4-1-7 16,1-8 187-16</inkml:trace>
  <inkml:trace contextRef="#ctx0" brushRef="#br0" timeOffset="240077.7669">21334 13289 1533 0,'17'-1'301'16,"5"-1"-50"-16,11 2-151 15,5 3-38-15,6-2-38 16,6 3-24-16,-4-3-83 16,-5-2-144-16</inkml:trace>
  <inkml:trace contextRef="#ctx0" brushRef="#br0" timeOffset="240242.0268">21376 13439 1567 0,'4'1'296'16,"12"-2"-129"-16,13 1-30 0,7-1-53 15,9-3-30-15,8 2-29 16,1 1-25-16</inkml:trace>
  <inkml:trace contextRef="#ctx0" brushRef="#br0" timeOffset="240591.0943">22143 13185 1439 0,'-15'-5'249'15,"-8"-6"-30"-15,-2 11-118 16,0 0-35-16,-2 9-27 16,4 9 0-16,1 6-4 0,3 4-1 15,14 17-15-15,3 1-4 16,18 4 7-16,7 2 12 15,17-14 22-15,10-9 2 16,12-13-8-16,6-15-9 16,-6-16-19-16,-10-10 9 15,-23-22 37-15,-12-2 10 16,-27-5 11-16,-12 4-13 16,-21 8-43-16,-4 7-33 0,5 17 277 15</inkml:trace>
  <inkml:trace contextRef="#ctx0" brushRef="#br0" timeOffset="241234.4082">22999 13234 1060 0,'-5'2'412'16,"-3"-2"-203"-16,12 5-59 16,8-2-2-16,19-1-34 15,14 2-9-15,27-4-34 16,4-1-18-16,10-3-26 16,8 4-2-16,-15-1-60 15,4-1-30-15,-12 2-97 16,-14 1-78-16</inkml:trace>
  <inkml:trace contextRef="#ctx0" brushRef="#br0" timeOffset="241566.382">23136 13333 1264 0,'17'-2'267'0,"28"-2"-131"15,7 6-9-15,6 4-28 16,-6 0-24-16,-3-3-35 16,-1 0-19-16,-3-6-18 15,-2-1-16-15,-7-4-81 16,-7-1-83-16</inkml:trace>
  <inkml:trace contextRef="#ctx0" brushRef="#br0" timeOffset="241762.8558">23585 13155 1243 0,'10'5'291'0,"6"-2"-100"15,7 9-105-15,7 5-1 16,5 4-8-16,-2 1-6 16,-11 0-5-16,-8 2 9 15,-26 1-4-15,-12 1-6 16,-12 4-15-16,-5-8-8 15,2-4-8-15,6 3-168 16</inkml:trace>
  <inkml:trace contextRef="#ctx0" brushRef="#br0" timeOffset="242661.9447">22802 7136 1555 0,'0'8'249'16,"2"25"-148"-16,5 22-39 15,6 56-13-15,5 22 17 16,-1 43 6-16,-5 12 9 15,-9 1-22-15,-12-4-22 0,-1-29 1 16,2-22-35-16,15-38 4 16,6-22-263-16</inkml:trace>
  <inkml:trace contextRef="#ctx0" brushRef="#br0" timeOffset="243101.3942">22850 8618 1528 0,'0'0'269'0,"7"0"-79"16,2 0-45-16,24 2-40 15,10 1-16-15,39 0-26 16,23-3-18-16,42-1-12 16,1-7-11-16,6 2-16 15,-15-1-40-15,-33 1-142 16</inkml:trace>
  <inkml:trace contextRef="#ctx0" brushRef="#br0" timeOffset="243488.017">23789 8419 1342 0,'5'0'266'15,"10"8"-55"-15,7 5-41 16,4 4-19-16,16 10-36 16,-3-7-21-16,6 3-44 15,-2-1-16-15,-20-5-19 16,-10 8-1-16,-28-2 8 16,-13 4 3-16,-21-3-1 15,-2-6-4-15,14 1-18 16,6-6-16-16</inkml:trace>
  <inkml:trace contextRef="#ctx0" brushRef="#br0" timeOffset="243956.3871">23998 8924 1458 0,'-4'4'255'0,"-7"8"-33"16,8 14-65-16,2 11-88 16,1 4-22-16,7 10-33 15,0-3-4-15,-3-3-1 16,1-1 1-16,-3-13-19 0,-1-8-22 16,3-16-92-16</inkml:trace>
  <inkml:trace contextRef="#ctx0" brushRef="#br0" timeOffset="244145.8796">23804 9121 1331 0,'2'-3'251'0,"14"-3"-58"15,8 1-12-15,24 3-57 16,10 6-11-16,13 4-49 15,4-2-22-15,2 2-11 16,-5-4-9-16</inkml:trace>
  <inkml:trace contextRef="#ctx0" brushRef="#br0" timeOffset="244824.9843">22859 7302 1366 0,'-12'7'224'15,"-11"5"-91"-15,-12 12-52 16,-2 6-4-16,-5 4-37 16,-1 2-17-16,11-5-14 0,5-4-2 15,16-10-1-15,6-8 1 16,13-14-1-16,1-10-1 16,12-12-2-16,3-6-1 15,3-7-2-15,4 0 1 16,0 0 0-16,7 9-1 15,-8 5 8-15,2 6 6 16,-6 14 10-16,-13 2 3 16,6 18 4-16,-3 10 3 0,9 21 2 15,7 7 2-15,6 7-13 16,2-6 12-16,3-11 9 16</inkml:trace>
  <inkml:trace contextRef="#ctx0" brushRef="#br0" timeOffset="245315.1913">22435 6890 809 0,'2'0'519'15,"3"-3"-296"-15,-5 22-96 16,5 18-18-16,-4 16-40 16,7 13-8-16,2 1-33 15,-3-7-7-15,1-10-15 16,-3-11-52-16</inkml:trace>
  <inkml:trace contextRef="#ctx0" brushRef="#br0" timeOffset="245471.285">22316 7104 1597 0,'19'0'337'0,"19"3"-119"16,18-1-103-16,10 1-24 16,15 3-49-16,3-5-8 15,-3 1 74-15</inkml:trace>
  <inkml:trace contextRef="#ctx0" brushRef="#br0" timeOffset="247828.9685">2442 14881 1569 0,'5'1'276'0,"17"-1"-121"16,11-3-51-16,30-6-22 15,12-3-20-15,22-1-40 16,9 3-9-16,-4 4-10 16,-8 4-51-16</inkml:trace>
  <inkml:trace contextRef="#ctx0" brushRef="#br0" timeOffset="248082.8317">2518 14997 1534 0,'14'-2'278'0,"18"0"-70"0,26 0-124 16,12-6 0-16,29 3-32 15,-2-3-12-15,0 8-8 16,-13-3-31-16,-31 3-65 16,-10-2-40-16</inkml:trace>
  <inkml:trace contextRef="#ctx0" brushRef="#br0" timeOffset="248249.3852">3059 14709 1432 0,'17'11'263'16,"13"10"-22"-16,-3 12-63 16,-3 7 8-16,-16 12-32 15,-12 1-19-15,-16-2-47 16,-8 0-26-16,-3-17 17 15,6-4-515-15</inkml:trace>
  <inkml:trace contextRef="#ctx0" brushRef="#br0" timeOffset="249219.8663">3839 14796 1626 0,'11'8'320'0,"22"8"-167"15,16-3-30-15,32-11-25 16,11-3-27-16,9-7-47 16,-1 1-3-16,-20 2-44 15,-19 0-38-15</inkml:trace>
  <inkml:trace contextRef="#ctx0" brushRef="#br0" timeOffset="249432.9093">4221 14849 1272 0,'-3'26'320'0,"-4"23"-36"15,0 13-96-15,-1 3-11 16,1 0-62-16,1-2-25 16,5-8-48-16,1-7-16 15,6-13-41-15,2-8-21 16</inkml:trace>
  <inkml:trace contextRef="#ctx0" brushRef="#br0" timeOffset="251365.0373">5138 15109 1541 0,'5'3'293'0,"16"4"-71"16,11 0-64-16,26 0-78 15,10-4-25-15,12-3-14 16,3-2 369-16</inkml:trace>
  <inkml:trace contextRef="#ctx0" brushRef="#br0" timeOffset="251774.6577">5740 14832 1622 0,'11'-6'327'0,"23"-6"-159"15,13 1-45-15,17 0-53 16,13 3-15-16,2 4-31 15,-1 1-8-15,-10 3-34 16,-15 2-41-16,-21 1-135 16</inkml:trace>
  <inkml:trace contextRef="#ctx0" brushRef="#br0" timeOffset="251949.1921">6016 14878 1517 0,'-3'26'277'0,"3"39"-42"0,-3 3-16 16,2-1-60-16,1-2-25 15,5-7-60-15,0-6-26 16,7-17-26-16,5-10 51 16</inkml:trace>
  <inkml:trace contextRef="#ctx0" brushRef="#br0" timeOffset="253166.4451">7137 15007 1436 0,'0'-2'255'0,"13"7"4"15,6-5-95-15,20 0-74 16,11 2-25-16,4-8-36 16,3 6-26-16,-5-3-79 15</inkml:trace>
  <inkml:trace contextRef="#ctx0" brushRef="#br0" timeOffset="253342.4408">7179 15100 1665 0,'3'5'357'0,"9"-1"-200"0,15 1-48 16,21 2-62-16,10-6-20 16,17-1-15-16,3 0 394 15</inkml:trace>
  <inkml:trace contextRef="#ctx0" brushRef="#br0" timeOffset="253715.0413">8065 14772 1618 0,'-20'-1'342'15,"-16"-5"-150"-15,-2 9-104 16,6 10-33-16,1 13-32 16,7 14-9-16,9 13-1 15,1 5 1-15,14 1-5 16,7-5-3-16,25-6 8 15,8-13 10-15,24-10 14 16,6-11 2-16,5-19-4 16,-8-12-7-16,-18-16-6 0,-7 0 3 15,-33-13-2-15,-9-1-2 16,-27-9-6-16,-21-4-7 16,-12 8-17-16,0 7 104 15</inkml:trace>
  <inkml:trace contextRef="#ctx0" brushRef="#br0" timeOffset="254183.8086">8951 14849 1627 0,'15'1'351'0,"15"4"-158"15,28-1-76-15,14-1-22 16,21 1-42-16,-3-4-19 15,-9-1-17-15,-9-4-31 0,-14-4-124 16,-8 0-224-16</inkml:trace>
  <inkml:trace contextRef="#ctx0" brushRef="#br0" timeOffset="254372.8137">9032 14958 1460 0,'9'4'226'0,"22"1"-85"16,12-1-8-16,25-2-29 16,7-2-11-16,6 0-31 15,0 0-8-15,-7 0-24 16,-5 0-39-16,-16-1-112 15,-15-1-273-15</inkml:trace>
  <inkml:trace contextRef="#ctx0" brushRef="#br0" timeOffset="254529.4399">9595 14774 1481 0,'14'7'274'0,"12"6"-10"16,4 17-129-16,-7 0 2 0,-14 8-41 15,-7 4-21-15,-21-4-39 16,-3 2-38-16,-10-5-314 16</inkml:trace>
  <inkml:trace contextRef="#ctx0" brushRef="#br0" timeOffset="254763.8893">9002 14874 1530 0,'-9'18'263'0,"-10"18"-76"0,9 6-59 16,12-6-28-16,12 4-16 15,18-5-37-15,11-7 5 16</inkml:trace>
  <inkml:trace contextRef="#ctx0" brushRef="#br0" timeOffset="255415.9761">10388 14730 1557 0,'18'11'294'0,"11"1"-105"16,27-4-67-16,16-5-23 15,10-7-33-15,4-2-20 16,3-1-19-16,-15-1-27 16,-15 3-74-16,-12-1-53 15</inkml:trace>
  <inkml:trace contextRef="#ctx0" brushRef="#br0" timeOffset="255597.5903">10783 14730 1504 0,'-3'20'254'0,"-9"31"-87"16,5 10-17-16,0 8-31 15,0-1-11-15,11-8-32 16,-4-10-21-16,7-11-28 16,3-7-16-16,-4-21-44 15,2-4 326-15</inkml:trace>
  <inkml:trace contextRef="#ctx0" brushRef="#br0" timeOffset="255884.8693">10811 15284 1574 0,'2'-3'322'0,"6"2"-92"16,1-9-129-16,-2-3-28 15,7-2-41-15,3-1-13 0,-4 2-13 16,4 3-6-16,-6 6 11 16,-5 5 10-16,-4 15 14 15,-2 7 8-15,2 15-4 16,2 4-8-16,0 3-4 15,1-2-18-15,4-9 26 16</inkml:trace>
  <inkml:trace contextRef="#ctx0" brushRef="#br0" timeOffset="256121.6039">11086 15219 1809 0,'5'6'431'0,"9"10"-308"0,3-1-33 16,14 11-32-16,0 1-18 15,5 3-14-15,2 2-14 16,-9-4-75-16,2-3 29 15</inkml:trace>
  <inkml:trace contextRef="#ctx0" brushRef="#br0" timeOffset="256271.2051">11326 15246 1624 0,'-7'9'410'15,"-18"3"-55"-15,-5 14-184 16,1 4-37-16,-15 3-64 15,10 3-20-15,7-5 1 16,10 0 255-16</inkml:trace>
  <inkml:trace contextRef="#ctx0" brushRef="#br0" timeOffset="256601.669">11632 14980 1544 0,'15'-2'289'0,"19"-5"-81"16,5 3-92-16,9 7-65 16,-2-2-10-16,-5-1-70 15,-3 5-27-15</inkml:trace>
  <inkml:trace contextRef="#ctx0" brushRef="#br0" timeOffset="256765.2645">11680 15073 1653 0,'1'7'368'0,"4"-1"-141"16,3 3-77-16,13-5-61 15,7-2-23-15,20 3-33 16,8-4-1-16</inkml:trace>
  <inkml:trace contextRef="#ctx0" brushRef="#br0" timeOffset="257170.9481">12222 14692 1351 0,'3'0'269'0,"20"2"25"16,13 2-134-16,18-4-75 15,19 3-17-15,9-4-39 0,-4-1-11 16,-4 2-25-16,-15 0-34 16,-27 1-90-16,-11 4-75 15</inkml:trace>
  <inkml:trace contextRef="#ctx0" brushRef="#br0" timeOffset="257335.6517">12506 14721 1375 0,'-5'9'262'15,"-8"12"-6"-15,2 3-31 0,7 23-54 16,3 4-21-16,8 11-34 16,5 1-5-16,0-15-35 15,1-6-24-15,0-10-41 16,-1-7-31-16,3-4-22 16,3-7 80-16</inkml:trace>
  <inkml:trace contextRef="#ctx0" brushRef="#br0" timeOffset="257712.3808">12663 15130 1567 0,'10'-6'298'15,"15"0"-120"-15,4 0-16 16,-3 5-40-16,4 9-25 16,-7 10-34-16,-8 4-7 15,-16 7-14-15,-8-3-7 16,-14 3-10-16,-10-7-5 0,4-3-10 15,-4-6-4-15,12-8-6 16,8-5-4-16,9-6-1 16,14 2-1-16,10-1 1 15,9 5 1-15,5 2 2 16,-2 3-3-16,1 0-31 16,3 6-31-16,0-2 9 15</inkml:trace>
  <inkml:trace contextRef="#ctx0" brushRef="#br0" timeOffset="257934.8653">12978 15244 1615 0,'4'2'386'0,"1"1"-62"15,10 11-184-15,5 8-28 16,6 3-42-16,3 3-16 16,4 2-21-16,1 1-34 15,-14-8-54-15,4-1-49 16</inkml:trace>
  <inkml:trace contextRef="#ctx0" brushRef="#br0" timeOffset="258073.494">13219 15270 1650 0,'-8'7'408'16,"-13"2"-110"-16,-13 13-126 15,-1 7-44-15,-13 8-54 16,4 7-48-16,1 1 296 16</inkml:trace>
  <inkml:trace contextRef="#ctx0" brushRef="#br0" timeOffset="260472.4652">22938 5211 1371 0,'-4'0'235'0,"0"7"-65"16,-1 10 8-16,2 24-55 16,3 14-9-16,-4 20-39 15,3 11-27-15,-2 3-20 16,-1-8-8-16,5-14-6 16,2-16 0-16,5-24-18 15,-5-12-17-15</inkml:trace>
  <inkml:trace contextRef="#ctx0" brushRef="#br0" timeOffset="260891.7011">22927 5218 1446 0,'5'1'273'16,"-1"-1"-17"-16,16 1-74 16,15-1-5-16,18-2-63 15,14 0-23-15,22-2-37 16,-2 1-16-16,-7 3-21 15,-10 1-15-15,-24 5-24 16,-11 2 367-16</inkml:trace>
  <inkml:trace contextRef="#ctx0" brushRef="#br0" timeOffset="262428.8366">19016 5249 1168 0,'1'-2'359'0,"2"-2"-111"16,15 0-82-16,6-2-16 15,31 0-16-15,17 1-16 16,28 2-49-16,3 3-20 0,-8 0-30 16,-8 0-26-1,-25 3-52-15,-9-3-43 0</inkml:trace>
  <inkml:trace contextRef="#ctx0" brushRef="#br0" timeOffset="262794.9939">19713 5254 1439 0,'-2'1'238'0,"-4"2"-46"0,3 6-15 16,0 11-40-16,3 11-9 15,5 21-28-15,0 5-13 16,-3 7-26-16,1 3-11 15,0-9-21-15,0-5-10 16,6-13-9-16,-3-10 0 16,2-12 1-16,-2-5-5 0,-4-12-47 15</inkml:trace>
  <inkml:trace contextRef="#ctx0" brushRef="#br0" timeOffset="271480.5224">13864 14939 1623 0,'17'3'327'16,"32"4"-189"-16,13 4-16 16,16-4-47-16,1 1-30 15,0 0-25-15,-5-5-32 16</inkml:trace>
  <inkml:trace contextRef="#ctx0" brushRef="#br0" timeOffset="271738.5274">13917 15067 1589 0,'7'-5'320'0,"14"-1"-121"16,22 4-17-16,27 1-62 16,10-2-32-16,13-1-53 15,-5-3-15-15,-10 6-24 16,-11 0-37-16,-21 2-8 15</inkml:trace>
  <inkml:trace contextRef="#ctx0" brushRef="#br0" timeOffset="271930.368">14445 14922 1367 0,'9'6'230'0,"10"11"-65"16,-1 7-38-16,-17-1-50 16,-5 10-18-16,-19 3-53 15,-14-6-6-15</inkml:trace>
  <inkml:trace contextRef="#ctx0" brushRef="#br0" timeOffset="272128.8351">13870 14922 1464 0,'-13'9'258'0,"-13"18"-27"15,2 6-37-15,13 5-72 16,8 2-34-16,16 0-57 0,11 2-5 15,19-9 373-15</inkml:trace>
  <inkml:trace contextRef="#ctx0" brushRef="#br0" timeOffset="274193.7492">15015 14686 1385 0,'4'0'231'0,"14"3"-40"15,9-3-33-15,25 0-33 16,14 2-2-16,19-2-39 16,11 1-28-16,-1-1-25 15,-12-1-15-15,-20-2-70 16,-11-1-41-16,-25-3-117 16</inkml:trace>
  <inkml:trace contextRef="#ctx0" brushRef="#br0" timeOffset="274404.6351">15403 14705 1276 0,'1'9'273'16,"5"14"-95"-16,-1 5 4 15,1 12-16-15,-2 9 0 16,-4 9-47-16,-4 0-20 15,-2-8-57-15,1-7-21 16,-1-13-23-16,2-4-21 16,2-3-399-16</inkml:trace>
  <inkml:trace contextRef="#ctx0" brushRef="#br0" timeOffset="274714.6656">15510 15166 1424 0,'9'-3'231'15,"4"-9"-60"-15,12 3-69 16,-6-7-17-16,-4-2-42 15,-3 8-11-15,-4 3-7 16,0 6 12-16,2 7 32 16,-1 4 10-16,-5 8 7 0,-2 1-4 15,-2 10-25-15,0 0-10 16,0 3-14-16,2 2-8 16,4-4-18-16,1-1 2 15</inkml:trace>
  <inkml:trace contextRef="#ctx0" brushRef="#br0" timeOffset="275252.079">16296 14872 1065 0,'-9'-3'409'0,"-14"-3"-188"16,-8-1 6-16,-7 5-49 16,1 3-14-16,1 9-73 15,10 9-27-15,9 9-41 16,2 0-11-16,17 7-8 16,8-1-1-16,18-3-2 15,8-4 0-15,20-5-6 16,4-3-21-16,4-9-78 15,3-1-78-15</inkml:trace>
  <inkml:trace contextRef="#ctx0" brushRef="#br0" timeOffset="275513.1617">16587 14961 1402 0,'-14'-7'240'16,"-12"-7"-54"-16,-7 0-38 15,-4 7-20-15,-4 4-25 0,0 4-26 16,10 14-32-16,8 6-11 16,15 9-15-16,8 0-2 15,15-3-11-15,12-1 0 16,16-9-1-16,7-8-1 16,4-11 1-16,-4-6-1 15,-13-9 2-15,-13-3 2 16,-17-1 3-16,-12-2-1 0,-15 5-11 15,0 4-10-15,-10 2 392 16</inkml:trace>
  <inkml:trace contextRef="#ctx0" brushRef="#br0" timeOffset="275808.2042">16695 14902 1455 0,'9'6'261'0,"15"6"-15"0,8 9-41 15,6 9-37-15,0-1-35 16,-12 7-54-16,-12 2-10 16,-27-11-27-16,-13 3-10 15,-17-16-1-15,2-7-5 16</inkml:trace>
  <inkml:trace contextRef="#ctx0" brushRef="#br0" timeOffset="276301.0054">17386 14554 1376 0,'-27'11'274'15,"-21"8"21"-15,-4 19-155 16,-1 8-16-16,16 22-41 15,7 12-17-15,28 14-28 16,7-4-6-16,17-7-17 16,14-12-1-16,7-21-42 15,9-4-50-15</inkml:trace>
  <inkml:trace contextRef="#ctx0" brushRef="#br0" timeOffset="276694.8341">17496 14994 1478 0,'-3'15'252'15,"6"14"-46"-15,5 3-65 16,12-5-45-16,9-5-14 16,-3-12-35-16,7-9-11 15,-1-4-16-15,-4-11-6 16,-2-9-3-16,-6-2 2 0,-12-15-3 16,-5-5-1-16,-12-15-2 15,-8-4-2-15,-11-5-2 16,-8 2-1-16,-2 16-1 15,1 7-1-15,3 29 5 16,3 15 0-16,10 19 1 16,7 11 0-16,13 4-8 15,16 3-2-15,15 1 2 16,11-1-12-16,22-3 243 16</inkml:trace>
  <inkml:trace contextRef="#ctx0" brushRef="#br0" timeOffset="277035.4705">17869 15128 928 0,'2'-8'425'0,"5"-6"-243"16,0 0-29-16,-3-2 12 15,2 6 11-15,-4 10-27 16,-2 0-14-16,-4 14-39 15,-1 7-27-15,-1 11-35 16,6 7-11-16,2 1-7 16,2-4-15-16</inkml:trace>
  <inkml:trace contextRef="#ctx0" brushRef="#br0" timeOffset="277303.4096">18002 14652 1632 0,'13'16'331'16,"22"22"-165"-16,-3 10-21 15,-4 25-24-15,-3 9-17 16,-17 11-45-16,-10-4-21 16,-19-15-26-16,-2-7-31 15,0-23-67-15,-5-12-28 0</inkml:trace>
  <inkml:trace contextRef="#ctx0" brushRef="#br0" timeOffset="277954.7582">18583 14894 1596 0,'21'1'304'0,"16"5"-164"15,9-3-87-15,7-2-17 16,3 1-28-16,-5-5-41 16,-6-4-218-16</inkml:trace>
  <inkml:trace contextRef="#ctx0" brushRef="#br0" timeOffset="278146.3634">18605 15031 1215 0,'8'2'323'0,"14"2"-88"16,9-2-64-16,18-1-75 15,5-1-30-15,5 4-11 16,-2 0 15-16</inkml:trace>
  <inkml:trace contextRef="#ctx0" brushRef="#br0" timeOffset="278711.9932">19294 14558 1482 0,'3'-1'240'16,"10"-4"-75"-16,12 2-28 16,24 2-42-16,12 1-15 15,18 0-38-15,5 1-18 16,10 3-19-16,-6-4 5 16,-17 1-72-16,-9 0-63 15</inkml:trace>
  <inkml:trace contextRef="#ctx0" brushRef="#br0" timeOffset="278894.5101">19638 14595 1138 0,'3'3'347'0,"1"7"-183"16,3 5 19-16,1 13-21 15,0 5-19-15,-3 13-21 16,-4 3-23-16,-1 3-39 15,-1 2-19-15,1-8-39 16,1 1-36-16</inkml:trace>
  <inkml:trace contextRef="#ctx0" brushRef="#br0" timeOffset="279266.5258">19749 15009 1461 0,'12'-8'240'0,"8"-5"-14"0,17 1-119 15,1 3-8-15,7 14 1 16,1 8-22-16,-16 7-31 15,-3 5-7-15,-19-2-13 16,-14 2-4-16,-12 4-5 16,-11-3-4-16,-9-1-5 15,2-2-4-15,1-10-2 16,4-3-2-16,13-10-4 16,9-1-4-16,13-6-5 15,14 0 2-15,12 1 1 16,6 1 4-16,9 5 3 15,-7-2-1-15,2 4-59 16,-2 4 21-16</inkml:trace>
  <inkml:trace contextRef="#ctx0" brushRef="#br0" timeOffset="279759.1306">20578 14727 1349 0,'-12'-6'252'16,"-8"-4"-44"-16,-10 3-70 15,0 4-28-15,-3 5-23 0,9 8-10 16,5 12-35-16,4 5-12 16,12 12-18-16,7 1-8 15,20 1-4-15,13 0 0 16,17-8 3-16,5-10-13 15,9-9-77-15,-4-12-105 16</inkml:trace>
  <inkml:trace contextRef="#ctx0" brushRef="#br0" timeOffset="280075.2449">20891 14791 1199 0,'-20'-9'309'0,"-18"-8"-155"15,0 4-20-15,-6 8-51 16,7 5-13-16,8 13-8 16,6 3 5-16,17 6 4 15,7 7-7-15,17-2-30 16,8-1-7-16,12-9-12 16,8-7-1-16,5-10-1 15,-5-11-3-15,-4-5 0 16,-5-6-4-16,-7 1 15 15,2 8 7-15,-2 8 17 16,-4 6 12-16,-6 16 3 16,-12 2 4-16,-13 12-12 15,-8 2-7-15,-13-5-22 16,8 6-2-16,-4-14-33 0,7 0 162 16</inkml:trace>
  <inkml:trace contextRef="#ctx0" brushRef="#br0" timeOffset="280528.7709">21544 14247 1488 0,'-22'16'226'0,"-14"19"-107"16,2 34-34-16,6 13 2 15,10 18 7-15,5 1 9 16,20-2-23-16,6-3-9 15,22-9-38-15,8-12-12 16,8-24-9-16,1-19-10 16,-3-23-80-16</inkml:trace>
  <inkml:trace contextRef="#ctx0" brushRef="#br0" timeOffset="280883.5496">21768 14734 1447 0,'0'10'237'16,"5"6"-14"0,-2-8-112-16,0 1-9 0,27 30 5 15,2-6-18-15,15-5-38 16,-12-25-16-16,-7-17-21 15,4-8-5-15,-8-12-7 16,-4-7-4-16,-11-4-13 0,-8 2-5 16,-22-15 0-16,-11-9 3 15,-8-2 10-15,-10 0 13 16,2 28 18-16,2 22 2 16,7 27 1-16,10 10-11 15,23 10-15-15,14 4-4 16,23-3 2-16,18 5-8 15,13 0-52-15,1-5-57 16</inkml:trace>
  <inkml:trace contextRef="#ctx0" brushRef="#br0" timeOffset="281248.575">22130 14795 1070 0,'15'-6'392'16,"11"-2"-220"-16,4 8-35 15,1 5 4-15,-4 12-31 0,-4 4-25 16,-19 6-2-16,-8 4-1 16,-22 1-5-16,-9 0-1 15,-2-6-31-15,7-1-14 16,17-9-15-16,9-12-4 16,22-4-3-16,9-3-1 15,8-8-5-15,11 8-2 16,-10-6-20-16,4 4-17 15,-5 5-55-15</inkml:trace>
  <inkml:trace contextRef="#ctx0" brushRef="#br0" timeOffset="281533.5721">22308 14298 1627 0,'14'11'344'16,"5"11"-162"-16,19 32-98 15,3 16-7-15,0 20 2 16,-5 10 2-16,-28 21-5 0,-13 6-8 15,-21 3-39-15,-9-7-20 16,-2-29-49-16,6-14 6 16,6-25-495-16</inkml:trace>
  <inkml:trace contextRef="#ctx0" brushRef="#br0" timeOffset="285780.3126">22955 14641 1451 0,'-3'2'248'0,"-3"-2"-40"15,16 3-72-15,13-1-6 16,27 4-36-16,16 0-20 15,26-2-44-15,1 3-17 16,6-2-20-16,-9-2-36 16,-18-3 57-16</inkml:trace>
  <inkml:trace contextRef="#ctx0" brushRef="#br0" timeOffset="286037.465">23078 14724 1462 0,'10'-1'205'0,"16"-1"-74"15,16 4-50-15,23 11-26 16,9 0 3-16,10 3-27 16,-3 1 0-16,-14-2-58 15</inkml:trace>
  <inkml:trace contextRef="#ctx0" brushRef="#br0" timeOffset="286216.5013">23642 14602 1566 0,'14'14'276'0,"9"11"-139"15,-4 3-23-15,-8 7-25 16,-12-4-26-16,-23 2-31 16,-3 0-28-16,-20-14-11 15</inkml:trace>
  <inkml:trace contextRef="#ctx0" brushRef="#br0" timeOffset="286480.6573">22994 14577 1667 0,'-16'11'362'0,"-15"8"-173"16,13 15-106-16,6 4-18 16,18 13-28-16,8 2-12 15,25 7 16-15,8-2-9 16</inkml:trace>
  <inkml:trace contextRef="#ctx0" brushRef="#br0" timeOffset="287803.5684">2379 16277 1634 0,'22'2'304'0,"27"0"-219"16,15-1-26-16,17-3-15 16,2-1-12-16,11 2-19 15,-2 0-67-15</inkml:trace>
  <inkml:trace contextRef="#ctx0" brushRef="#br0" timeOffset="288047.2621">2539 16396 1587 0,'7'2'253'15,"22"4"-180"-15,6-6-16 16,27 2 0-16,8-2-17 16,6-3-23-16,-2 2 0 15,-9-3-67-15</inkml:trace>
  <inkml:trace contextRef="#ctx0" brushRef="#br0" timeOffset="288252.7754">3005 16254 1572 0,'12'7'311'16,"7"5"-108"-16,0 10-83 15,-5 2-13-15,-2 8-44 16,-10 0-20-16,-17 1-46 15,-1 4 297-15</inkml:trace>
  <inkml:trace contextRef="#ctx0" brushRef="#br0" timeOffset="288437.1856">2550 16231 1618 0,'-16'4'350'16,"-10"11"-132"-16,-3 5-51 16,9 13-77-16,13 6-31 15,17 2-49-15,19 6 5 16,13-9 52-16</inkml:trace>
  <inkml:trace contextRef="#ctx0" brushRef="#br0" timeOffset="290551.7684">3986 16130 1466 0,'-14'6'220'15,"-17"12"-96"-15,-1 11-26 16,9 13-52-16,1 9-15 16,19 17-20-16,17 5-10 15,23-3 0-15,10-8 1 16,14-25 11-16,0-17 14 16,10-21 14-16,-1-19 14 15,-16-19 54-15,-10-5 4 16,-36-18 18-16,-16 2 8 15,-32 1-34-15,-16 2-18 0,-9 9-33 16,-1 7-18-16,18 15-29 16,20 16-15-16,20 16-56 15,12 15 49-15</inkml:trace>
  <inkml:trace contextRef="#ctx0" brushRef="#br0" timeOffset="290838.265">4384 16645 1573 0,'-7'-2'359'16,"-4"-5"-54"-16,5 2-107 16,8 2-109-16,8 1-26 15</inkml:trace>
  <inkml:trace contextRef="#ctx0" brushRef="#br0" timeOffset="291285.7413">4870 16163 1356 0,'-18'-6'296'0,"-9"-2"32"16,-14 3-127-16,1 9-33 15,3 16-83-15,-2 2-31 16,10 15-42-16,10 11-8 16,7 10-5-16,12 6-1 15,22 3-2-15,0-12 0 16,23-15 0-16,7-13 3 16,10-19 4-16,3-8 3 0,-14-20 29 15,-11-5 13-15,-30-10 43 16,-11-2 11-16,-25 6-17 15,-23 4-10-15,-18 13-45 16,-3 3-12-16,9 8-28 16,17 2 272-16</inkml:trace>
  <inkml:trace contextRef="#ctx0" brushRef="#br0" timeOffset="291677.3379">5061 16177 1528 0,'11'1'294'15,"12"2"-54"-15,15-3-103 16,16 0-11-16,16-3-51 15,1-1-23-15,-1-2-31 16,-10-2-6-16,-15-4-33 16,-8 1-40-16,-18 5-122 15,-8-2-104-15</inkml:trace>
  <inkml:trace contextRef="#ctx0" brushRef="#br0" timeOffset="291826.9256">5352 16174 1223 0,'-4'9'307'0,"-4"15"-100"16,6 6 7-16,1 12-42 16,1 6-4-16,2 5-64 15,3 2-28-15,1-11-39 0,3-6 0 16,2-11-36-16,4-7-111 16</inkml:trace>
  <inkml:trace contextRef="#ctx0" brushRef="#br0" timeOffset="292153.9126">5491 16612 1557 0,'0'-5'278'0,"11"-5"-89"16,4-1-87-16,10 0-29 15,6 8 3-15,2 3-11 16,0 9-2-16,-6 9-10 16,-12 0-2-16,-20 16-17 15,-15-3-9-15,-14 1-9 16,-2-3-5-16,5-13-5 16,3-5-2-16,13-11-28 15,6-4-10-15,12-6-7 16,4-3 2-16,13 3 19 15,9 4 8-15,-2 6 5 16,10 9 0-16,-2 4 36 16,-2 2 369-16</inkml:trace>
  <inkml:trace contextRef="#ctx0" brushRef="#br0" timeOffset="292486.4257">6082 16283 1371 0,'-1'0'272'0,"6"1"66"16,7 3-145-16,19-1-80 16,13 5-21-16,17 1-60 15,6 0-5-15,-6-4-25 16,-5 1-291-16</inkml:trace>
  <inkml:trace contextRef="#ctx0" brushRef="#br0" timeOffset="292650.7745">6146 16470 1548 0,'5'2'313'16,"13"-1"-34"-16,12 6-121 15,28-4-84-15,9 0-21 16,1-2 40-16,-2-3 26 16</inkml:trace>
  <inkml:trace contextRef="#ctx0" brushRef="#br0" timeOffset="293118.0431">7020 16121 1506 0,'-21'3'265'16,"-17"10"-75"-16,-1 1-62 15,10 19-75-15,5 3-15 16,8 6-19-16,16 11-6 15,14-3-3-15,15 3 0 0,16-10-2 16,2-13 12-16,14-15 22 16,0-20 4-16,4-17 6 15,-5-9-9-15,-17-19-15 16,-14 0-2-16,-30-6-4 16,-16 1-4-16,-27 15-10 15,-4 4-4-15,-9 21-3 16,4 10-1-16,13 13 370 15</inkml:trace>
  <inkml:trace contextRef="#ctx0" brushRef="#br0" timeOffset="293297.5646">7439 16441 1778 0,'2'7'463'0,"-2"1"-201"16,2 1-185-16,-4-8-10 15</inkml:trace>
  <inkml:trace contextRef="#ctx0" brushRef="#br0" timeOffset="293802.2998">7707 16169 1545 0,'20'12'281'0,"25"13"-94"16,7 7 0-16,3 6-47 0,-4 0-36 15,-18 5-59-15,-13 2-20 16,-29-5-12-16,-10-3-6 16,-17-13-22-16,4-6-4 15,-1-18-54-15,-3-14-52 16,16-17-29-16,2-15 17 16,25-16 51-16,10 2 56 15,17-3 69-15,1 3 19 16,2 16 35-16,-8 4 21 0,-23 16-5 15,-13 6-16-15,-32 12-38 16,-3 8-23-16,-9 6-26 16,9 6 9-16,13 0-60 15,12 4 64-15</inkml:trace>
  <inkml:trace contextRef="#ctx0" brushRef="#br0" timeOffset="294087.482">8149 16038 1586 0,'19'2'318'16,"28"5"-129"-16,4-5-40 15,13 10-56-15,-3-7-36 16,-7-5-34-16,-3 0 1 16,-13-2-75-16,-7-5-110 0</inkml:trace>
  <inkml:trace contextRef="#ctx0" brushRef="#br0" timeOffset="294258.4893">8429 16086 1215 0,'-1'7'351'16,"1"7"-88"-16,0 5-52 15,2 17-24-15,3 6-70 16,-4-1-35-16,7 11-28 15,-2-5-17-15,3-3 253 16</inkml:trace>
  <inkml:trace contextRef="#ctx0" brushRef="#br0" timeOffset="294526.8378">8630 16481 1359 0,'8'-7'249'0,"3"-6"-37"16,0 0-112-16,-2-2-7 16,-5 7 1-16,3 2 12 0,-3 11 6 15,2 7-8-15,-1 14-39 16,1 6-10-16,3 13-16 15,-4-9-9-15,1 1-15 16,-3-7 1-16,-2-6 225 16</inkml:trace>
  <inkml:trace contextRef="#ctx0" brushRef="#br0" timeOffset="296257.4542">9471 16272 1114 0,'16'-3'380'0,"13"1"-183"16,31-4-59-16,15 0-8 15,22 0-57-15,5 0-23 16,-4 7-27-16,-4 1-3 15,-18 6-102-15,-13 0-109 0</inkml:trace>
  <inkml:trace contextRef="#ctx0" brushRef="#br0" timeOffset="296514.0842">9596 16347 1220 0,'0'-4'308'0,"12"-3"-99"15,9 3-39-15,24 2-37 0,9 2-4 16,19 0-34-16,5 2-33 15,3-1-22-15,-4-1-43 16</inkml:trace>
  <inkml:trace contextRef="#ctx0" brushRef="#br0" timeOffset="296714.0159">10136 16114 1480 0,'18'10'256'0,"13"12"-31"16,7 6-33-16,-13 8-20 15,-9 0-27-15,-13 11-61 16,-17-2-25-16,-16-3-29 16,-6-5-13-16,-10-15 23 15</inkml:trace>
  <inkml:trace contextRef="#ctx0" brushRef="#br0" timeOffset="298748.081">10903 16087 1558 0,'10'5'306'15,"7"2"-76"-15,22 4-107 16,17 1-11-16,21-9-34 16,5-2-20-16,13 3-29 15,-6-8-3-15,-9 2-47 16,-5-3-44-16,-24-5-142 15,-13 0-219-15</inkml:trace>
  <inkml:trace contextRef="#ctx0" brushRef="#br0" timeOffset="299009.3837">11273 16115 1215 0,'1'3'332'16,"4"4"-82"-16,-5 19-51 16,1 12-12-16,-1 19-17 15,-12 9-29-15,9 9-70 16,-2-1-20-16,5-12-38 15,7-10-24-15,1-21 138 16</inkml:trace>
  <inkml:trace contextRef="#ctx0" brushRef="#br0" timeOffset="299482.1184">11380 16694 1283 0,'3'-5'296'15,"2"-2"-79"-15,5-2-36 16,-1-4-16-16,7 2-31 15,1-2-24-15,-1-2-37 16,2-1-12-16,-3 9-13 16,-5 3 4-16,-8 11 7 15,1 8 2-15,-8 12-9 16,0 6-6-16,1 8-17 16,3 6-7-16,1-8-10 15,1-6-12-15,6-9 7 0,2-11 276 16</inkml:trace>
  <inkml:trace contextRef="#ctx0" brushRef="#br0" timeOffset="299948.4986">12011 16375 1335 0,'0'0'287'0,"13"5"16"0,7-3-89 16,24 3-89-16,6-1-40 15,4-2-56-15,1 2-14 16,-9-1-20-16,-1 1-34 16</inkml:trace>
  <inkml:trace contextRef="#ctx0" brushRef="#br0" timeOffset="300158.5373">12040 16551 1439 0,'3'2'259'0,"19"1"16"16,8 4-80-16,21-2-56 15,1-5-23-15,3 2-55 16,-1-2-16-16,-7 0-28 16,-2 2 361-16</inkml:trace>
  <inkml:trace contextRef="#ctx0" brushRef="#br0" timeOffset="303255.8663">12903 16024 1474 0,'12'-10'251'15,"5"-7"-61"-15,14 8-81 16,10 6-29-16,5 7-28 16,3 8-17-16,-6 6-19 0,-14-1-5 15,-19 5-2-15,-16 0 1 16,-14-4-1-16,-2-2 0 15,0-15 3-15,8-1 0 16,19-1-5-16,8-10-3 16,12 0-5-16,6 3 1 15,4 4 6-15,-2 5 5 16,-1 22 16-16,-12-4 7 0,-19 11 12 16,-13 7 7-16,-19 0-11 15,-9 3-8-15,-6-9-9 16,0-12-20-16,5-21-80 15,11-8-89-15</inkml:trace>
  <inkml:trace contextRef="#ctx0" brushRef="#br0" timeOffset="303614.5418">12825 16544 1597 0,'1'-3'315'15,"11"-1"-134"-15,7 0-17 16,32 4-42-16,13 3-9 0,22-2-39 16,5-1-17-16,1 0-30 15,-8-4-3-15,-8 4-56 16,-4-5 53-16</inkml:trace>
  <inkml:trace contextRef="#ctx0" brushRef="#br0" timeOffset="303949.643">13180 16692 1498 0,'-4'0'298'16,"-6"5"18"-16,-3 7-132 15,-11 9-89-15,-1 7-11 16,-1 7-23-16,1-4-16 15,15-1-26-15,13 1-7 16,20-10-9-16,18-1-1 16,9-9 7-16,-1-11-17 0,-2-3-104 15,-5-5-14 1,-14-8-184-16,-3 1-64 0</inkml:trace>
  <inkml:trace contextRef="#ctx0" brushRef="#br0" timeOffset="304066.3284">13331 16773 1102 0,'-6'-2'385'0,"-1"2"-160"15,-2 7 7-15,2 15-40 16,3 9-19-16,0 11-68 16,4 7-25-16,4 8-36 15,-3-8-8-15,2 0-34 16,2-7-8-16</inkml:trace>
  <inkml:trace contextRef="#ctx0" brushRef="#br0" timeOffset="304485.3101">13738 16184 1549 0,'8'0'287'0,"17"-2"-72"15,17-1-72-15,22 3-45 16,11 0-18-16,4 2-41 16,-2 2-15-16,-14-2-17 15,-13 0-37-15,-17-1-92 16,-7-2-65-16</inkml:trace>
  <inkml:trace contextRef="#ctx0" brushRef="#br0" timeOffset="304669.9218">14100 16221 981 0,'-2'7'441'15,"-9"10"-238"-15,-1 6-1 16,-2 20-5-16,-2 9-6 15,2 18-35-15,-1-4-28 16,8-5-57-16,1-9-22 0,5-19-42 16,6-2-14-16,3-16-42 15</inkml:trace>
  <inkml:trace contextRef="#ctx0" brushRef="#br0" timeOffset="305187.976">14243 16655 1455 0,'4'-6'235'0,"9"-7"-48"16,4 4-13-16,8 4-32 16,2 6-15-16,0 10-51 15,-6 6-20-15,-17 8-24 16,-7 6-8-16,-20 5-6 16,-10-2-3-16,0-2-7 15,-4-8 0-15,11-14-14 16,8-4-6-16,11-9-7 15,10-5-1-15,11-3 12 16,5 2 9-16,19 6 13 16,6 3 5-16,9 10 2 15,3 6-4-15,-5 5 5 16,-2 2 32-16</inkml:trace>
  <inkml:trace contextRef="#ctx0" brushRef="#br0" timeOffset="305866.5499">10508 15677 1459 0,'-6'1'255'0,"-2"-1"-65"16,-8 30-51-16,4 26-31 15,10 50-27-15,6 27 4 16,22 47-24-16,4 4-2 16,1-6-22-16,-6-8-17 15,-10-31-6-15,-9-22-19 16,-11-31-57-16,-4-15-58 0</inkml:trace>
  <inkml:trace contextRef="#ctx0" brushRef="#br0" timeOffset="306534.6986">10270 15795 1286 0,'7'-1'0'16,"11"-3"12"-16,19-1 41 15,31 2 39-15,25 1-6 16,38 2 24-16,18-1 6 16,57 4-13-16,21 1-14 0,49 0-39 15,23 1-6-15,20-2-28 16,8-6-6-16,11 1-1 15,-5 0-2-15,-15-5-2 16,-6 0 0-16,-38 0-11 16,-15 2-22-16</inkml:trace>
  <inkml:trace contextRef="#ctx0" brushRef="#br0" timeOffset="307224.2114">14100 15792 319 0,'0'-2'205'0,"1"-4"42"15,8-3 42-15,4-1-13 16,16-1-119-16,9 4-51 16,23 4-17-16,13 3-5 0,29 10-13 15,6 1 0-15,10 7-27 16,3-3-13-16,-9-6-17 16,-5-4-3-16,-19-7-40 15,-20-6 206-15</inkml:trace>
  <inkml:trace contextRef="#ctx0" brushRef="#br0" timeOffset="307673.5876">15093 15793 1511 0,'-5'11'245'0,"1"25"-104"16,-6 23-40-16,11 38-47 15,2 14-7-15,2 31-2 16,2 12-1-16,-14 10-9 15,-1 7-4-15,1-21-15 16,7-18 2-16,13-32-1 16,9-20-1-16,-4-28 12 15,-7-11-8-15</inkml:trace>
  <inkml:trace contextRef="#ctx0" brushRef="#br0" timeOffset="308320.9843">10655 17290 1128 0,'-7'-2'273'0,"-11"-2"-223"16,7 0-36-16,11 1 11 16,5 2 17-16,17 0 19 15,6 2 6-15,25 1-12 16,11-2-18-16,42 5-22 16,25-2-6-16,31 4-4 15,36 3-3-15,19-2-1 16,14 1-1-16,33-8 13 15,-1-8 35-15,42-8 42 0,11-4 15 16,18 3 17-16,4 5-28 16,-17 4-42-16,-10 4-16 15,-47 3-26-15,-24 5-1 16,-64 1 2-16,-33 1 395 16</inkml:trace>
  <inkml:trace contextRef="#ctx0" brushRef="#br0" timeOffset="310798.4868">15863 16486 1349 0,'-13'-10'251'15,"-9"-16"-54"-15,6-7-7 16,16-9-72-16,14 3-27 15,18 3-33-15,10 9-3 16,11 20 8-16,5 9 3 0,-12 25-20 16,-9 12-6-16,-29 10-11 15,-11 8-3-15,-29-3-7 16,-16-5-2-16,-10-13-5 16,-10-13 0-16,17-12-15 15,13-9-15-15,26-9-12 16,12-1-4-16,18-1 12 15,8-1 11-15,12 7 2 16,6 6 3-16,-3 3 4 16,4 9-13-16,-16 0-56 15,-7-2-16-15</inkml:trace>
  <inkml:trace contextRef="#ctx0" brushRef="#br0" timeOffset="311173.9211">15984 16077 1549 0,'-33'-7'300'0,"-22"-4"-88"16,-15 6-73-16,4 7-21 15,1 14-45-15,7 8-22 0,8 24-37 16,4 8-9-16,29 29-7 16,16 12-2-16,33 5 1 15,15-1 3-15,21-16 3 16,11-6 3-16,24-12 1 16,13-11 1-16,2-38 0 15,-1-24 3-15,-22-43 6 16,-10-15 0-16,-32-18 5 15,-26-13 5-15,-52-15 7 16,-34-6 1-16,-41 3-10 16,-13 12-6-16,1 39 61 15,12 17-308-15</inkml:trace>
  <inkml:trace contextRef="#ctx0" brushRef="#br0" timeOffset="336110.7497">4475 15319 1469 0,'2'-12'233'15,"4"-14"-80"-15,8-3-11 16,10 8-28-16,2 4-15 16,7 16-30-16,-2 6-12 0,-12 16-14 15,-10 7-6 1,-19 17-11-16,-14 0-6 0,-10 7-9 15,-6-7-3-15,-3-15-2 16,7-6-3-16,10-17 1 16,7-6-4-16,19-4-4 15,5-3 1-15,16-1-1 16,14 5 3-16,6 2 8 16,2 1 4-16,0 7 1 15,-5-1-2-15,-5 1-5 16,-2 0-29-16</inkml:trace>
  <inkml:trace contextRef="#ctx0" brushRef="#br0" timeOffset="336336.8727">4735 15412 1682 0,'9'4'374'16,"14"5"-190"-16,11 10-59 16,4 3-54-16,-2 1-24 15,-6-2-27-15,-11-4-6 16,-4-4-33-16,-3-3-27 16,-1-5-118-16,4-8-71 15</inkml:trace>
  <inkml:trace contextRef="#ctx0" brushRef="#br0" timeOffset="336461.596">5004 15365 1728 0,'-11'11'454'0,"-20"16"-161"15,-7 9-61-15,-10 6-111 16,-5 2-42-16,9-4-49 16,5-6-37-16,18-12 89 15</inkml:trace>
  <inkml:trace contextRef="#ctx0" brushRef="#br0" timeOffset="337096.6855">6243 15305 1111 0,'0'-6'351'0,"1"-13"-203"16,5 0-16-16,4-5-29 15,5-1 2-15,0 2-18 16,-3 1-3-16,2 9 7 16,-6 7-5-16,-8 10-8 15,0 13-6-15,-12 17-17 0,4 11-12 16,1 16-17-16,2 0-5 16,5-3-10-1,5-5-26-15,11-18 246 0</inkml:trace>
  <inkml:trace contextRef="#ctx0" brushRef="#br0" timeOffset="337335.0476">6463 15405 1766 0,'0'3'419'0,"15"11"-251"16,11 4-44-16,8 2-48 15,9 4-20-15,-7-9-34 16,-4-3-11-16,-7 2-41 16,-3-10-34-16,-7-8-234 15</inkml:trace>
  <inkml:trace contextRef="#ctx0" brushRef="#br0" timeOffset="337457.7279">6673 15375 1832 0,'-13'11'502'0,"-18"21"-266"0,-3 7-62 16,-4 1-100-16,2 3-13 16,8-2 143-16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9376" units="cm"/>
          <inkml:channel name="Y" type="integer" max="16524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1000.20428" units="1/cm"/>
          <inkml:channelProperty channel="Y" name="resolution" value="1000.24213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0-13T08:54:42.642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1989 7454 1096 0,'-7'-6'392'0,"-1"-9"-185"0,-9 3-32 16,-4-2-4-16,-2 4-36 15,-2 3-23-15,3 10-58 16,3 7-22-16,9 13-28 16,5 5-4-16,10-2-4 15,8 0 0-15,13-4 1 16,6-3 3-16,4-8 2 15,2-4 3-15,-6-13 12 16,-6-7 16-16,-12-8 27 16,-6-2 10-16,-15-3 13 15,-14 0-11-15,-8 7-20 16,-7 6-10-16,-3 10-17 16,5 7-7-16,5 6-14 15,6 2-4-15,15 7-7 0,8-3 0 16,14 2 0-16,7-5 3 15,11-9 3-15,1-3 1 16,4-6 4-16,-9-4 3 16,-13-2 16-16,-11-2 8 15,-19 6 1-15,-4 3-3 16,-8 8-19-16,2 4 10 16</inkml:trace>
  <inkml:trace contextRef="#ctx0" brushRef="#br0" timeOffset="659.8104">2669 7373 1284 0,'-4'9'279'16,"-4"13"-95"-16,-4 9-32 0,5 12-78 15,2-2-26-15,7-6-23 16,7-8 0-16,12-12 9 16,4-10 9-16,7-13-4 15,-3-11-1-15,-1-9-11 16,-4-8-2-16,-14-3 0 16,2 3-2-16,-11 5 19 15,-1 8 7-15,-5 16 1 16,1 11-2-16,0 23-21 15,4 12-13-15,7 23-9 16,2 9 0-16,1 15 5 16,-8-2 2-16,-8 0 3 15,-10-7 2-15,-1-19 0 16,-3-8 1-16,-7-25 0 16,0-10-1-16,-5-15-10 0,3-9-16 15,7-19-73-15,8-2-41 16</inkml:trace>
  <inkml:trace contextRef="#ctx0" brushRef="#br0" timeOffset="826.3639">3119 7570 1757 0,'9'0'431'16,"8"1"-218"-16,24 0-143 15,-2-4-14-15,8-4-53 16,2 1 375-16</inkml:trace>
  <inkml:trace contextRef="#ctx0" brushRef="#br0" timeOffset="1138.2515">3889 7444 1596 0,'-15'13'331'0,"-23"13"-138"16,6 1-25-16,-18 2-88 16,-2-5-27-16,8-3-32 0,-7-11-9 15,22-10-10-15,7-5-10 16,6-15-20-16,6-1-4 15,9-9-6-15,6 1 6 16,12 8 13-16,10 9 10 16,8 13 22-16,1 7 9 15,1 15 9-15,-6 5-2 16,-14 11-13-16,-2 5-3 0,-5 1-2 16,-3-3-38-16</inkml:trace>
  <inkml:trace contextRef="#ctx0" brushRef="#br0" timeOffset="1275.2574">3594 7169 1760 0,'-2'0'381'0,"8"8"-252"15,11 11 28-15</inkml:trace>
  <inkml:trace contextRef="#ctx0" brushRef="#br0" timeOffset="1962.954">4005 7087 1215 0,'2'0'285'16,"1"0"-160"-16,15 1-21 15,14 3 14-15,8-2-2 16,6-2-18-16,4-3-31 16,-4-6-14-16,1 0-30 15,-7-4-6-15,-14 3-4 16,-11 6-1-16,-22 2-5 15,-12 2-3-15,-15 8-4 16,0 4-1-16,1 6 0 16,2 2-1-16,15 0-1 0,3 0-1 15,12-7 0-15,4 2 0 16,13-8 3-16,-1-3 1 16,6-4 3-16,-1-3 0 15,-8-3 3-15,0 3 0 16,-12 0 0-16,-2 6-2 15,-8 10 11-15,-2 8 5 16,4 16 3-16,4 9 2 0,13 18-15 16,10-2-5-16,6 4-2 15,1-5 5-15,-11-15 9 16,-7-2 8-16,-15-14 13 16,-14-7 0-16,-11-11 1 15,-5-7-4-15,-5-14-12 16,0-6-4-16,5-10-10 15,6 0-9-15,11 2-35 16,12 3-25-16,16 5-66 16,10 2-53-16</inkml:trace>
  <inkml:trace contextRef="#ctx0" brushRef="#br0" timeOffset="2397.2585">4614 7580 1540 0,'1'-6'266'0,"4"-6"-104"16,-7-10-38-16,0-2-17 0,-2-3-10 15,-8-4-26-15,2 2-8 16,-4 6-32-16,-4 7-12 16,0 16-17-16,6 9-4 15,-3 12-6-15,7 5-2 16,6 1 0-16,1 1 2 15,14-2 2-15,1-6 1 16,11 0 5-16,2-7 0 16,-4-13 4-16,1 0 1 15,-9-8 2-15,0-3 1 0,-4-2 1 16,-2-4-1-16,-6-9-2 16,0 7-2-16,-1 1-4 15,1 10 0-15,6 11 2 16,-3 1 2-16,1 17 7 15,-1-4 1-15,4 6 2 16,5-1 0-16,8-8 14 16,0-7 14-16,0-8 24 15,0-5 8-15,-2-14-9 16,3 3-14-16,-11-12-23 16,0 0-21-16,-6-1 8 15,-2 0 151-15</inkml:trace>
  <inkml:trace contextRef="#ctx0" brushRef="#br0" timeOffset="2905.576">5372 7478 1038 0,'1'0'443'0,"-6"1"-181"15,-2 8-16-15,-12 7-71 16,-6 2-25-16,-7 12-64 16,-5-9-30-16,5 3-32 15,-3-4-9-15,7-14-6 16,2-3-1-16,5-13-11 15,8-10-6-15,3-4-10 16,5-8-2-16,10 4 2 16,3 3 3-16,13 5 6 15,6 14 6-15,3 8 11 16,2 6 4-16,3 15 6 16,-4-3-2-16,0 6-2 15,-6-4-3-15,-5-5-3 16,2 3-1-16,-9-9 0 15,5 3 3-15,-4-9 1 0,-9-8-1 16,6-6-1-16,-2-3-3 16,-1-3-4-16,8 9-2 15,-10 0 0-15,5 6-2 16,-2 1-3-16,-9 1 1 16,4 6 2-16,-2-3 1 15,-2 2 29-15,-5-7-169 16</inkml:trace>
  <inkml:trace contextRef="#ctx0" brushRef="#br0" timeOffset="3332.369">5717 7471 1537 0,'7'4'322'0,"1"1"-38"16,18 17-113-16,4 4-37 15,-1 4-35-15,-9 5-9 0,-19-5-23 16,-9 0-8-16,-14-10-19 15,1-2-11-15,-2-18-56 16,3-6-36-16,7-10-372 16</inkml:trace>
  <inkml:trace contextRef="#ctx0" brushRef="#br0" timeOffset="3540.0471">6249 7460 1748 0,'0'0'470'0,"0"-1"-191"0,0-2-105 15,0 3-125-15,0 0-46 16,0-2 42-16</inkml:trace>
  <inkml:trace contextRef="#ctx0" brushRef="#br0" timeOffset="3719.5889">6244 7648 1761 0,'-3'1'382'0,"-3"2"-143"15</inkml:trace>
  <inkml:trace contextRef="#ctx0" brushRef="#br0" timeOffset="12749.0845">6813 7473 1405 0,'3'0'244'0,"9"1"-24"16,11 0-102-16,12 6-39 16,15-7-25-16,3 0-12 15,5-3-23-15,-1-7-4 16,-12 2-2-16,-9-4 0 16,-21 1 0-16,-9 2-4 0,-21 4-9 15,-4 8-1-15,-9 4-5 16,-5 4-1-16,6 13-1 15,-3 2-1-15,15 7-6 16,7 6 0-16,11-4 2 16,11 2 0-16,17-7 8 15,7-7-9-15,18-9-57 16,11-8-36-16,0-11-154 16</inkml:trace>
  <inkml:trace contextRef="#ctx0" brushRef="#br0" timeOffset="12954.6665">7486 7542 1228 0,'-9'-7'348'16,"-6"-1"-77"-16,-8 6-54 16,-3 2-25-16,-3 4-90 15,-1 1-33-15,9 10-52 16,2 0-17-16,19 8-13 16,11 4 0-16,16-4 8 15,2-7 6-15,13-9 14 0,-2-7 6 16,-10-11 12-16,1 4 3 15,-23-10 3-15,-10 0 0 16,-17-2-1-16,-8-5 326 16</inkml:trace>
  <inkml:trace contextRef="#ctx0" brushRef="#br0" timeOffset="13523.1059">8345 7521 1250 0,'-8'-4'296'0,"-6"-4"-80"16,-10-2-1-16,-12 6-41 16,0 8-12-16,-5 2-78 15,5 14-29-15,16 5-51 16,8-2-13-16,22 14-10 15,17-1 1-15,19-4 4 16,8-3 4-16,5-14 10 16,-11-10 5-16,-16-8 11 15,-14-6 10-15,-24-6 5 16,-10 1-4-16,-25 1-13 16,-5 2-7-16,-11 4-40 15,2 1-23-15</inkml:trace>
  <inkml:trace contextRef="#ctx0" brushRef="#br0" timeOffset="13928.0257">8567 7574 1425 0,'0'-4'261'0,"0"-3"-30"16,-3 3-73-16,-4 2-28 15,-2 8-56-15,-3 0-28 16,5 10-31-16,4 1-6 16,5 3-10-16,6 2-1 15,8-5 1-15,3-1 2 16,10-8 4-16,1-3 2 0,4-5 4 16,1-3 1-1,-12-7 3-15,-2-4 2 0,-11 0-2 16,-8-3 0-16,-8 4-6 15,-6 4-5-15,-4 2-4 16,5 7-5-16,4 6-5 16,4 2-2-16,7 7 2 15,9-1 2-15,8-1 7 16,5-1 3-16,-3-4 11 16,-1-1 7-16,-4-3 9 15,-6-4 4-15,2-6-1 16,-7-2-1-16,-7-1-16 15,0 1 43-15</inkml:trace>
  <inkml:trace contextRef="#ctx0" brushRef="#br0" timeOffset="14067.8656">8774 7358 1702 0,'-7'-4'441'15,"-9"-4"-163"-15,8 7-91 16,3 9-138-16,8 8-18 15,9 8-4-15,1 4-521 16</inkml:trace>
  <inkml:trace contextRef="#ctx0" brushRef="#br0" timeOffset="14335.6591">9040 7492 1675 0,'0'13'369'0,"8"18"-195"15,1 7-59-15,6 13-58 16,0 8-14-16,-8 17-12 15,-8 6-5-15,-4 5-12 16,2-9-1-16,-4-29 2 16,7-6-14-16,1-21 375 0</inkml:trace>
  <inkml:trace contextRef="#ctx0" brushRef="#br0" timeOffset="14499.4608">9132 7759 1461 0,'15'-7'222'16,"9"-5"-72"-16,10 3-112 15,5 3-21-15,-8 4-14 16,-1 3 2-16</inkml:trace>
  <inkml:trace contextRef="#ctx0" brushRef="#br0" timeOffset="14752.1612">9672 7626 1488 0,'0'0'272'0,"-3"-1"-24"15,-8 2-33-15,-16 11-58 16,2 0-32-16,-18 5-58 16,-2-1-18-16,4-11-27 15,-2 1-8-15,16-12-17 16,7-5-14-16,7-5-15 15,6-4-4-15,13 8 4 16,1-2 5-16,12 6 4 0,1 4 2 16,7 9 7-16,6 11 7 15,0 13 12-15,2 5 4 16,-5 3 4-16,-4 0 33 16</inkml:trace>
  <inkml:trace contextRef="#ctx0" brushRef="#br0" timeOffset="15190.8638">10393 7488 1636 0,'-3'7'327'15,"-2"15"-199"-15,1 4-39 0,4 18-47 16,2 4-13-1,3 2-8-15,3-2-4 0,4-11-85 16</inkml:trace>
  <inkml:trace contextRef="#ctx0" brushRef="#br0" timeOffset="15505.3451">10742 7537 1584 0,'-7'-4'331'0,"-12"-5"-128"16,-2 6-23-16,2 3-93 16,-2 8-35-16,6 13-30 15,6 4-23-15,12 9-3 16,9 2 1-16,13-5 3 0,2-4 1 15,-2-7 7-15,4-7 2 16,-5-13 11-16,-7-3 5 16,-10-12 11-16,-4 2 4 15,-18-5-10-15,-9 1-9 16,-9 6-11-16,-9-2-18 16,1 4 57-16</inkml:trace>
  <inkml:trace contextRef="#ctx0" brushRef="#br0" timeOffset="15844.0109">11109 7558 1587 0,'-20'-7'355'16,"-14"-10"-96"-16,2 12-134 15,2 7-58-15,9 7-60 16,2 8-11-16,11 5-6 16,4 1 1-16,9 6 4 0,5 0 4 15,11-7 3-15,4-1 7 16,7-11 8-16,1-8 6 15,-4-5 7-15,-4-8 1 16,-11-7 0-16,-6 2-4 16,-8-9-24-16,-4 3-20 15</inkml:trace>
  <inkml:trace contextRef="#ctx0" brushRef="#br0" timeOffset="16172.6693">11268 7718 1523 0,'10'0'278'15,"4"0"-81"-15,16 0-91 16,-5-2-23-16,5-4-38 16,0 1-10-16,-8-7-9 15,-2-2-1-15,-7-4-4 16,-1 2-2-16,-12-6-5 15,-6 3-5-15,-10 0-6 16,-6-3-1-16,-8 2-2 16,0 4-1-16,5 10-7 15,-3 5-6-15,14 21-9 16,5 6 2-16,1 13 13 16,11 13 8-16,1 7 8 15,1 9 3-15,4 9-2 0,-4-3-1 16,0-10 45-16,-2-6-21 15</inkml:trace>
  <inkml:trace contextRef="#ctx0" brushRef="#br0" timeOffset="16734.4906">11564 7678 1222 0,'16'6'308'0,"13"5"-121"16,7 2-80-16,5 2-6 15,3-3-29-15,-4-7-10 16,-2-3-16-16,-3-7 1 16,-15-8-14-16,-6-5-4 15,-10-4-9-15,-8-2-8 0,-15-3-12 16,-4 3-6-16,-10 3 1 16,7 6-1-16,4 14-4 15,3 6-1-15,7 15-10 16,-2 8 2-16,5 12 12 15,1 3 6-15,5 12 25 16,4 8 10-16,6 0 5 16,0-5-3-16,4-12-11 15,2-10-7-15,14-12 397 16</inkml:trace>
  <inkml:trace contextRef="#ctx0" brushRef="#br0" timeOffset="17018.0197">12182 7635 1516 0,'-15'-5'306'0,"-9"-5"-37"16,-10 5-98-16,-6-2-46 15,4 6-62-15,5 4-23 16,11 5-29-16,5 3-8 16,10 6 1-16,5-3 0 0,9 3 4 15,3 1 0-15,8 0-2 16,4-1 0-16,6-7-5 16,3-6-21-16,1-5-59 15</inkml:trace>
  <inkml:trace contextRef="#ctx0" brushRef="#br0" timeOffset="17297.2851">12290 7623 1523 0,'2'6'277'0,"3"5"-81"16,1 5-54-16,-3 5-60 16,1 2-14-16,-2-1-13 15,-1 1-8-15,-1-9-19 16,0-5-4-16,-1-9 0 15,-1-6-4-15,2-8-12 16,0-5-9-16,3-8-13 0,-2-2-3 16,4 0-3-16,4 4 3 15,5 8 1-15,7 9 3 16,4 10 15-16,-1 6 8 16,-4 8 14-16,-6 1 5 15,-8 9-1-15,-4 2-4 16,2 2-3-16,3 0 9 15</inkml:trace>
  <inkml:trace contextRef="#ctx0" brushRef="#br0" timeOffset="17867.2465">12857 7548 1446 0,'-11'-6'252'0,"-12"-9"-43"16,-3 4-48-16,7 11-97 15,2 2-30-15,9 12-35 16,0 1-6-16,12 2 1 15,4 1-2-15,3-3 6 0,11 4 2 16,-6-10 1-16,2-7 4 16,0 0-1-16,-6-8 1 15,-4 2-4-15,-7-1-3 16,-9 3-2-16,-8 1 0 16,-3 2 3-16,0 6 1 15,-2-2-1-15,8 5-2 16,2 2-2-16,1 2 1 15,10 4 4-15,4 1 3 0,7-2 5 16,9 0 3 0,3-4 9-16,0-2 3 0,5-7 5 15,-3-5 0-15,2-10-4 16,5-4-6-16,-3-9-8 16,2 0-3-16,-5-7 0 15,-8 1 3-15,-7 6 12 16,-5 4 11-16,-6 12 16 15,0 6-2-15,-3 8-10 16,-2 1-13-16,5 10-19 16,0 1-4-16,7 9-1 15,0 5 8-15,0 0-66 16,-5-2-100-16</inkml:trace>
  <inkml:trace contextRef="#ctx0" brushRef="#br0" timeOffset="18021.5287">13057 7255 1762 0,'2'3'394'16,"-2"8"-284"-16,0 7-44 15,3 13 352-15</inkml:trace>
  <inkml:trace contextRef="#ctx0" brushRef="#br0" timeOffset="18451.8421">13606 7753 1523 0,'10'7'251'0,"10"16"-104"16,-9 4-31-1,-15 11-30-15,-9-2-5 0,-14-1-5 16,3 1 374-16</inkml:trace>
  <inkml:trace contextRef="#ctx0" brushRef="#br0" timeOffset="18898.746">14039 7520 1522 0,'15'9'281'0,"10"8"-71"16,-8 6-100-16,-6 4-20 15,-22 4-26-15,-10-1-8 16,-9-1-17-16,0-3-12 16,15-13-16-16,10-3-4 0,17-18-7 15,4-9-3-15,7-11 0 16,6-4 1-16,-10 0 2 15,2 2 0-15,0 7 1 16,-10 5-1-16,1 8 0 16,-8 6 0-16,-7 13 4 15,6 11 4-15,1 3 3 16,-2 6 2-16,11-1-5 16,-5-5-2-16,7-1-10 15,12-1-17-15</inkml:trace>
  <inkml:trace contextRef="#ctx0" brushRef="#br0" timeOffset="19308.6538">14638 7582 1547 0,'-4'6'299'0,"-15"7"-81"0,-11-3-23 16,-7 5-65-16,-5-3-31 15,-1-3-45-15,4-6-15 16,7-4-20-16,3-7-8 16,10-9-23-16,11 7-11 15,12-7-19-15,7 4-3 16,11 2 11-16,2-1 6 16,5 9 12-16,0 3 6 0,1 15 8 15,-2 0 4-15,-4 8 12 16,-2 0 3-16,-1 2 5 15,-8-2-2-15,2-10-4 16,3 1 0-16,-5-13-4 16,5-3 0-16,0-9-6 15,-6-10-1-15,8 0-5 16,1-3-2-16,-5 2 2 16,1 3 0-16,-12 8 0 15,-4 4 3-15,-2 17 10 16,-4 8 1-16,-5 7 1 15,1 9 17-15,3-2 205 16</inkml:trace>
  <inkml:trace contextRef="#ctx0" brushRef="#br0" timeOffset="19783.2722">15576 7505 1316 0,'-7'2'289'0,"-9"15"-35"16,-4 3-52-16,-7 10-92 16,-6 0-27-16,-4-3-34 15,-3-9-8-15,7-6 1 16,7-5-14-16,4-13-4 15,5-6-6-15,8-9-10 16,3-7-8-16,10 1-8 16,3 0-1-16,8 13 3 15,3 7 5-15,1 2 5 16,9 15 5-16,1 3 4 16,2 7 1-16,1 13-4 0,-7-3-2 15,-5 2 6-15,-3-1-18 16</inkml:trace>
  <inkml:trace contextRef="#ctx0" brushRef="#br0" timeOffset="19923.9026">15434 7273 1727 0,'-3'-2'378'0,"0"1"-232"16,4 4-86-16,-1-3 102 15</inkml:trace>
  <inkml:trace contextRef="#ctx0" brushRef="#br0" timeOffset="20232.2193">15723 7637 1589 0,'2'4'299'0,"7"2"-133"15,1-3-32-15,10-1-27 16,1-6-20-16,2-4-40 16,3-3-17-16,-4-6-14 0,-6-1-7 15,-13-9-9-15,-3 4-4 16,-15-3-9-16,-5 0 0 16,-10 7 1-16,0 5-1 15,1 14-2-15,5 7-1 16,10 18-1-16,2 6 3 15,4 3 8-15,5 6 3 16,6 6 3-16,4 5 0 16,3 8 1-16,-4-1 0 0,-5-4 23 15,-1-8 39-15</inkml:trace>
  <inkml:trace contextRef="#ctx0" brushRef="#br0" timeOffset="20582.3554">16281 7573 1407 0,'-4'2'268'0,"-9"3"22"16,-1 4-117-16,-8 5-51 15,-7 0-25-15,-1 2-33 16,1-5-20-16,2-3-26 0,4-5-5 16,4-4-10-16,-1-7-7 15,7-3-14-15,3 0-5 16,4-5-7-16,3-3-4 16,8 5 0-16,1-3 1 15,8 10 9-15,12 10 8 16,0 5 15-16,7 11 5 15,-2 10 23-15,-10 0 10 0,-4 5 5 16,-5 1 6-16,-2-5 359 16</inkml:trace>
  <inkml:trace contextRef="#ctx0" brushRef="#br0" timeOffset="22649.5134">3095 8389 1303 0,'-8'7'278'0,"-11"6"-100"15,-19 5-52-15,-14 1-27 16,-17-2-67-16,-4 2-16 15,2-8-10-15,8-3-3 16,22-2-17-16,12-5-8 16,25 0-11-16,8 4-2 15,15-3 17-15,10 7 11 0,11 1 23 16,10 5 8 0,7 8 14-16,-7-1 10 0,-16 13-1 15,-15 0 3-15,-35 6-9 16,-14 8-11-16,-18 2-14 15,0 2-2-15,9-5-8 16,6-11-2-16,19-8-4 16,9-5-2-16,20-9 8 15,13-1 3-15,27-10 6 16,11-4 4-16,13-1-10 16,6-1 0-16,-7 2 23 15,-7 0 36-15</inkml:trace>
  <inkml:trace contextRef="#ctx0" brushRef="#br0" timeOffset="22903.8629">3316 8536 1584 0,'1'10'297'0,"1"18"-133"16,7 12-56-16,-1 16-14 15,2 8-13 1,-1 11-23-16,-2-1-14 0,-2-8-18 16,-3-13-4-16,0-23-41 15,-2-15-21-15</inkml:trace>
  <inkml:trace contextRef="#ctx0" brushRef="#br0" timeOffset="23073.5528">3291 8528 1622 0,'27'-3'314'0,"33"1"-181"16,15 1-41-16,-3-1-36 15,-1 3-13-15,-10-1-12 16,-4 2-25-16,-9 5-344 0</inkml:trace>
  <inkml:trace contextRef="#ctx0" brushRef="#br0" timeOffset="23294.9656">3356 8844 1489 0,'23'0'274'0,"28"0"-35"15,1-4-115-15,9 1-73 16,-9 0-10-16</inkml:trace>
  <inkml:trace contextRef="#ctx0" brushRef="#br0" timeOffset="24048.1397">3724 9030 1625 0,'1'8'299'0,"7"14"-175"0,0-3-34 16,10-8-20-16,5 2 3 15,6-11-40-15,4-4-8 16,-3-5-10-16,-4-8-2 16,-9-4-6-16,-4-2-1 15,-13-1-4-15,-3 5-1 16,-4 6-1-16,-4 8-5 15,6 14 1-15,1 7-1 16,2 14 5-16,7 9 3 16,9 12 0-16,-9 10-3 0,-3 14 39 15,-9 2 13-15,-21-5 9 16,-3-10 9-16,-5-22-37 16,-7-16-8-16,2-26-6 15,2-10-1-15,5-26-25 16,11-11-28-16,2-28 366 15</inkml:trace>
  <inkml:trace contextRef="#ctx0" brushRef="#br0" timeOffset="24506.4122">3396 8287 1425 0,'-2'-2'232'0,"7"-3"-68"16,5 5-10-16,25 0-48 15,8 6-23-15,12-3-33 16,12-2-11-16,-1-2-22 16,0-5-3-16,-6 4-27 15,-14-6-25-15,-17 2-88 16,-6 0-38-16,-18-4-17 15,0 3 34-15,-5-1 72 16,-7 1 40-16,4 7 91 16,-4 2 29-16,6 11 53 15,2 6 38-15,-2 7-41 16,1 3-12-16,4-1-46 16,5-3 11-16</inkml:trace>
  <inkml:trace contextRef="#ctx0" brushRef="#br0" timeOffset="24897.0087">4396 8732 1572 0,'16'3'278'0,"15"3"-160"15,9-1-30-15,16-2-43 16,-2-4-17-16,4-1-9 16,-3-1-14-16,-11 3-78 0,-10 0-271 15</inkml:trace>
  <inkml:trace contextRef="#ctx0" brushRef="#br0" timeOffset="25065.6913">4690 8889 2311 0,'32'0'5'15,"-7"0"18"-15,31 0 398 16</inkml:trace>
  <inkml:trace contextRef="#ctx0" brushRef="#br0" timeOffset="25468.1221">5295 8587 1426 0,'-9'-5'226'16,"-18"-7"-72"-16,-3 3-19 15,-2 12-66-15,-2 3-27 16,3 12-32-16,2 2-2 16,9 14 5-16,3 3 10 15,17 10 14-15,8 5-5 16,20 2-4-16,9-4-1 0,10-16 17 16,5-14 8-16,7-25 4 15,1-11-7-15,-7-25-20 16,-4-3-8-16,-19-7 8 15,-14-2 7-15,-18 6 7 16,-15 2-2-16,-25 3-15 16,-9 11-30-16,-10 19 233 15</inkml:trace>
  <inkml:trace contextRef="#ctx0" brushRef="#br0" timeOffset="25934.4557">4493 8919 1553 0,'0'-4'337'0,"15"2"-65"16,12 1-64-16,24 1-124 15,4 1-35-15,7-1 339 16</inkml:trace>
  <inkml:trace contextRef="#ctx0" brushRef="#br0" timeOffset="26641.989">6199 8702 1214 0,'-2'0'331'0,"4"4"-52"0,11 0-82 16,39 5-87-16,1-2 5 15,18-2-49-15,10-1-25 16,-1-4-23-16,3 1 0 16,-7 1-42-16,-12-2-48 15</inkml:trace>
  <inkml:trace contextRef="#ctx0" brushRef="#br0" timeOffset="26896.4483">6260 8840 1335 0,'3'0'263'16,"2"0"-3"-16,25 4-163 16,11-3-32-16,18-1 0 15,9 0 2-15,1-4-15 16,3 3-10-16,-2-1-14 16,-9-2-10-16,-12-2-67 15,-4-3-222-15</inkml:trace>
  <inkml:trace contextRef="#ctx0" brushRef="#br0" timeOffset="27078.4991">6785 8693 1475 0,'17'7'247'15,"20"11"-48"-15,-2 4-27 16,-18 4-38-16,-3 2-17 0,-21 1-52 15,-9-4-23 1,-11 1-40-16,-8-2-37 0</inkml:trace>
  <inkml:trace contextRef="#ctx0" brushRef="#br0" timeOffset="27292.695">6301 8685 1641 0,'-26'13'373'16,"-21"8"-155"-16,9 19-96 16,9 12-35-16,14 8-46 15,15 4-11-15,20-9-20 16,9-11 13-16,32-16 355 0</inkml:trace>
  <inkml:trace contextRef="#ctx0" brushRef="#br0" timeOffset="29488.2353">19411 3930 1366 0,'16'2'242'16,"14"1"-64"-16,26-3-75 0,15 0-20 16,20-1-50-16,7-1-15 15,-8 9-13-15,-15-1-260 16</inkml:trace>
  <inkml:trace contextRef="#ctx0" brushRef="#br0" timeOffset="29747.9921">20176 3889 1427 0,'8'-2'225'16,"4"-1"-67"-16,21 5-69 16,10 3-17-16,13 1-26 15,3 3-10-15,-2-4-14 16,-7-2 2-16,-6 0 29 16</inkml:trace>
  <inkml:trace contextRef="#ctx0" brushRef="#br0" timeOffset="30003.7637">20780 3937 1543 0,'22'0'268'0,"29"0"-116"16,12 0-32-16,10-7-33 15,5 5-16-15,-7-6-24 16,-4 3-3-16,-23 9 374 16</inkml:trace>
  <inkml:trace contextRef="#ctx0" brushRef="#br0" timeOffset="31184.6849">21416 3949 880 0,'-3'-5'477'16,"-6"0"-270"-16,-4 4-50 15,-10 14-45-15,-6 5-7 16,-2 15-44-16,-3 0-13 16,3 3-20-16,3 0-10 0,4-8-8 15,6-5 0-15,10-9 4 16,3-2 8-16,11-12 16 15,3-8 2-15,11-7-2 16,4-6-10-16,2-3-14 16,2-3-4-16,-1 1-2 15,-2-1-1-15,-3-2-3 16,-3 7-4-16,-7 6 12 16,-2 5 3-16,-4 15 4 15,2 9 3-15,8 14-12 16,9 7-3-16,13 5-2 15,4-4 26-15,8-3-44 16</inkml:trace>
  <inkml:trace contextRef="#ctx0" brushRef="#br0" timeOffset="31541.1849">21755 3723 1421 0,'0'-3'237'0,"-2"3"-76"16,-1 4-36-16,2-4-84 16,-1 16-23-16,-4 51 6 15,4-28 7-15,2 11 9 16,2-1 4-16,0 0-15 16,4 0-6-16,0-14-7 15,0-5-1-15,4-8 9 16,0-5-4-16</inkml:trace>
  <inkml:trace contextRef="#ctx0" brushRef="#br0" timeOffset="31905.2056">21542 3740 1333 0,'-10'-1'239'0,"-1"0"-85"16,-2-1-4-16,13 1-30 16,9 1-15-16,16 0-17 15,9-1-14-15,24-2-12 16,13-2-10-16,5-3-17 16,6 2-8-16,-12 0-10 15,-14 2-17-15,-13 5-78 16</inkml:trace>
  <inkml:trace contextRef="#ctx0" brushRef="#br0" timeOffset="32280.2822">21934 4160 953 0,'0'-4'430'0,"2"-3"-252"15,6 1-26-15,-1-3-33 16,0-2-3-16,1 0-32 15,-1-3-8-15,3 5 8 16,-2-1-2-16,-7 5-7 16,-3-3-14-16,0 9-27 15,2 11-10-15,0 5-14 16,4 9-1-16,2-1-3 16,0 1-1-16,4-1-3 15,0-1-7-15,0-5-28 16</inkml:trace>
  <inkml:trace contextRef="#ctx0" brushRef="#br0" timeOffset="32661.0009">22164 4107 1457 0,'-3'5'233'0,"-3"6"-62"0,5 2-99 16,9 6-20-16,6-4-14 15,3-2 3-15,4-6 5 16,1-7 7-16,2-4-10 16,-2-4-7-16,3-5-11 15,-8-1-5-15,-10-5-4 16,-2-3-2-16,-5 7-9 15,0 0-4-15,-1 12-13 16,-1 9-4-16,2 12 2 16,0 5 2-16,8 14 10 15,-6-2 3-15,-10 6 8 16,3 5 6-16,-14-6 12 16,3 1 5-16,-5-9 2 15,-9-9-1-15,1-13-17 16,-3-9-31-16</inkml:trace>
  <inkml:trace contextRef="#ctx0" brushRef="#br0" timeOffset="33142.5902">21549 3613 1336 0,'3'1'224'0,"14"3"-107"15,5-4-42-15,22-4-33 16,9 1-6-16,16-1 3 16,4-1-1-16,-5 3-2 15,-6 2-8-15,-21-5-13 16,-8 5-2-16,-17 0-2 15,-11-4-2-15,-9 1-4 0,-4-4 0 16,-3-2-1 0,6 1-1-16,4 3-4 0,1 5 1 15,7 6 5-15,-1 3 6 16,5 6 13-16,-3-1 1 16,0-2-1-16,4 6 16 15</inkml:trace>
  <inkml:trace contextRef="#ctx0" brushRef="#br0" timeOffset="33665.7932">21506 3057 1199 0,'3'-3'270'0,"7"-2"-177"16,7 0-22-16,14 0-9 16,4 0-7-16,17 5-24 15,5 3-8-15,1 4 3 16,-1-1 201-16</inkml:trace>
  <inkml:trace contextRef="#ctx0" brushRef="#br0" timeOffset="33951.0288">22057 3053 1313 0,'8'-3'247'0,"6"2"-101"0,10-2-82 16,11-1-16-16,14 6-21 15,3-5-6-15,4 2 9 16,-2-1-47-16</inkml:trace>
  <inkml:trace contextRef="#ctx0" brushRef="#br0" timeOffset="34226.0555">22617 3021 1129 0,'1'0'357'0,"2"-5"-188"16,9 5-72-16,7-6-21 15,7 3-26-15,8 3-10 16,9 2-14-16,-3-1-7 16,-2 3-9-16,-4-2 5 15,-6-2-103-15</inkml:trace>
  <inkml:trace contextRef="#ctx0" brushRef="#br0" timeOffset="34429.5191">23175 3057 1392 0,'8'3'235'0,"11"-6"-46"15,7 3-56-15,10-3-56 16,-2-7-26-16,4 5-23 15,-4-1 12-15</inkml:trace>
  <inkml:trace contextRef="#ctx0" brushRef="#br0" timeOffset="38277.5392">21377 3053 1356 0,'-4'1'206'0,"0"9"-108"0,-8 2-13 15,-5 7-24-15,-2 2 2 16,-7 1-7-16,2-1-4 16,5-2-11-16,4-2-5 15,7-9-18-15,6-4-2 16,3-7-3-16,5-6-1 15,9-11-1-15,2-4-3 16,11 0-2-16,-2-6-1 16,4 4-2-16,-9-1-1 0,-5 2 25 15,-1 12 8-15,-7 11 15 16,10 15 4-16,-3 11-27 16,2 5-8-16,15 6-11 15,-1-5 10-15</inkml:trace>
  <inkml:trace contextRef="#ctx0" brushRef="#br0" timeOffset="38847.4464">20078 2650 1432 0,'3'0'230'16,"5"0"-57"-16,27 3-64 16,11-1-15-16,22-1-25 15,7 2-8-15,-3-1-25 16,-1-1-6-16,-26-3-15 15,-10-3-7-15,-16 2-50 16,-13-3-42-16,-14 6-95 16,-12 0-43-16,-14 0 11 15,1 3-44-15,-4 0-44 16,4 4 101-16,2-2 286 16,3 2 104-16,13 4 112 15,3 1-132-15,9 11 3 16,3 5 15-16,6 13-16 15,4 7-9-15,2 0-50 0,0 2-26 16,1-12-42-16,-1-4-9 16,5-11-55-16,-2-9-32 15</inkml:trace>
  <inkml:trace contextRef="#ctx0" brushRef="#br0" timeOffset="39146.2668">20456 2965 1180 0,'10'-6'346'16,"6"-2"-114"-16,15 7-93 15,0 1-20-15,5 9-40 16,-4-2-8-16,-10 9-24 15,-5 1 1-15,-21 2-1 16,-10 4-2-16,-15 1-8 16,2 4-10-16,1-9-15 15,3-4-3-15,20-5-5 16,3-7-4-16,9-1-1 16,11-2-13-16,3-2-54 15,6 4-50-15</inkml:trace>
  <inkml:trace contextRef="#ctx0" brushRef="#br0" timeOffset="39465.5462">20789 3037 1298 0,'1'3'251'16,"2"5"-119"-16,-1 1-21 15,2 11-42-15,1-4-9 0,5 5-15 16,1-4-9-16,1-8-12 15,7-1-3-15,-2-8-3 16,0-2 0-16,-2-7-2 16,-2-5-1-16,-3-2-5 15,-2-4-2-15,-5 3-6 16,1 8-4-16,-3 10-7 16,3 11-4-16,-1 12 3 15,-6 3 3-15,3 10 5 16,-2 0 3-16,-4 6 6 15,-1 0 30-15,-17-10 30 16,-6-5 2-16,-13-19 3 16,-6-9-36-16,0-20 371 15</inkml:trace>
  <inkml:trace contextRef="#ctx0" brushRef="#br0" timeOffset="39910.0302">20155 2430 1118 0,'10'0'334'0,"14"-1"-217"15,9 1-36-15,22 2-2 16,7 3-8-16,3 2-3 16,-5-7-11-16,-11-1-27 15,-7-2-11-15,-12-6-4 16,-5 1-1-16,-18-7-5 15,-6-4-5-15,-4 0-4 16,-3 3-3-16,1 7-3 16,3 5-1-16,2 12-3 15,4 3 1-15,7 8 13 16,2 4 11-16,3 2 49 16,0-5 17-16,-9 1 15 0,-4-4-7 15,-7-5-38-15,-4-1 21 16</inkml:trace>
  <inkml:trace contextRef="#ctx0" brushRef="#br0" timeOffset="43967.6443">7556 8567 1500 0,'5'6'212'15,"11"3"-117"-15,13-1-20 16,33 0-5-16,14-4 5 15,22-3-16-15,8 0-11 16,-11-6-16-16,-9-1 2 16,-15 5-86-16,-17 1-96 0</inkml:trace>
  <inkml:trace contextRef="#ctx0" brushRef="#br0" timeOffset="44150.5369">7983 8585 1356 0,'4'14'246'16,"2"9"-63"-16,-5 19-19 15,-3 12-12-15,0 20-14 16,2 8-25-16,-3-3-53 16,7-3-19-16,-4-25-47 15,2-14-25-15</inkml:trace>
  <inkml:trace contextRef="#ctx0" brushRef="#br0" timeOffset="44521.3966">8143 9056 1527 0,'12'-9'261'0,"16"-9"-100"16,12 6-38-16,5 10-41 16,-3 5-13-16,-6 13-25 15,-14-2-7-15,-14 8-3 16,-9 3-4-16,-27-1-2 15,-4 6-4-15,-17-7-10 16,2-4-5-16,13-9-9 16,8-8-2-16,23-3-13 15,8-6-2-15,22 5 0 16,10-3 2-16,4 5 8 16,6 0 0-16,-5 3 3 15,1 2-20-15</inkml:trace>
  <inkml:trace contextRef="#ctx0" brushRef="#br0" timeOffset="44871.2769">8560 9083 1278 0,'-3'5'304'15,"1"4"-20"-15,2 6-127 16,5 4-71-16,6-1-9 0,8-3-20 15,6 1-10 1,5-8-12-16,0-9-2 0,-4-10-6 16,2-7-2-16,-6-8-4 15,-3-1-3-15,-6 0-4 16,-10 0-2-16,-5 10-4 16,0 7-2-16,-5 13-5 15,7 11 0-15,-1 12-1 16,-2 7 1-16,11 16-1 15,0 8 0-15,-1 14 0 16,-2 6 1-16,-14-7 5 16,-7-7 3-16,-12-20 8 15,-5-17 3-15,-16-13 0 16,-4-14-13-16,-1-17 47 16</inkml:trace>
  <inkml:trace contextRef="#ctx0" brushRef="#br0" timeOffset="45360.4985">7659 8300 1331 0,'0'4'253'16,"0"1"-51"-16,21 2-88 15,15 3-27-15,24-1-18 16,8-2-18-16,19-5-25 16,-4-2-9-16,-4-3-11 15,1 3-28-15,-27-6-72 16,-10-1-37-16,-21-4-44 16,-13-4 36-16,-11-1 65 15,-4 0 38-15,-2 2 74 0,1 2 20 16,3 8 33-16,3 2 11 15,7 9-13-15,1 6-8 16,9 10-14-16,1 6 6 16,-5 7 8-16,-4-5-1 15,-5-1-1-15,-3-6 161 16</inkml:trace>
  <inkml:trace contextRef="#ctx0" brushRef="#br0" timeOffset="45751.0663">9231 8655 1516 0,'4'11'272'0,"2"11"-65"16,2 21-84-16,9 12-2 16,3 15-14-16,-5 2-19 15,1-11-28-15,-5-8-21 16,-10-22-88-16,0-8-25 16</inkml:trace>
  <inkml:trace contextRef="#ctx0" brushRef="#br0" timeOffset="45901.6645">9060 8883 1766 0,'10'3'414'0,"29"1"-261"16,18-3-52-16,23-6-54 16,15-2-19-16,3 0 23 15,-8 2 149-15</inkml:trace>
  <inkml:trace contextRef="#ctx0" brushRef="#br0" timeOffset="46274.9995">9660 8546 1217 0,'11'0'293'0,"20"0"-131"16,19 6-23-16,25-6-12 15,11 3-26-15,14 0-39 16,-1-2-12-16,-15 1-21 16,-15-2-6-16,-26 4-40 15,-13-4-78-15</inkml:trace>
  <inkml:trace contextRef="#ctx0" brushRef="#br0" timeOffset="46440.5548">10048 8560 1317 0,'-2'7'249'0,"1"21"-77"0,1-5 3 16,5 22-30-16,2 5 7 15,0 17-27-15,0 6-22 16,-4-9-43-16,1 2-13 15,-1-20-67-15,2-2-41 16</inkml:trace>
  <inkml:trace contextRef="#ctx0" brushRef="#br0" timeOffset="46694.4725">10240 9168 1312 0,'4'-3'279'0,"-2"-8"-38"16,-1-8-107-16,11 2-74 15,-8-8-18-15,11-1-10 16,-2 3 2-16,1 9 24 16,-3 5 4-16,-10 13 5 15,3 9 0-15,2 15-24 16,-5 2-9-16,3 8-16 15,0-2-2-15,-4-3-31 16,7 1 16-16</inkml:trace>
  <inkml:trace contextRef="#ctx0" brushRef="#br0" timeOffset="47087.4793">10482 9087 1609 0,'-1'7'297'0,"3"9"-190"16,8 4-24-16,6-7-27 16,6-1-9-16,4-9-14 15,3-3-8-15,2-8-11 16,-2-4-3-16,-8-9-5 15,-6-1 1-15,-8-1-1 16,-6 1 0-16,-1 12-2 16,-4 4-4-16,-3 10 1 15,3 13 1-15,-3 6 5 16,3 9 2-16,12 13 0 16,2 3-1-16,8 19-5 15,-1 4 2-15,-6-1 34 16,-11-10 12-16,-13-15 15 15,-9-9 4-15,-24-23-23 16,-1 0-13-16,-12-19-24 16,1-13-18-16,11-17 100 0</inkml:trace>
  <inkml:trace contextRef="#ctx0" brushRef="#br0" timeOffset="47561.0839">9880 8285 1053 0,'5'5'386'16,"5"3"-206"-16,17 4-109 16,13-1-9-16,27-6-15 15,10 1-7-15,8-6-20 16,-6-4-6-16,-9-1-5 15,-13-5-5-15,-19 1-55 16,-9-1-26-16,-20-1-28 16,-9 1 13-16,-6-3 47 0,-3 2 35 15,-1 0 56-15,2 4 11 16,5 7 15-16,9 6 8 16,11 5-23-16,8 4 5 15,7 5-1-15,-3 1 1 16,-7 3-4-16,-7-1-4 15,-13-3 19-15,-2-5 113 16</inkml:trace>
  <inkml:trace contextRef="#ctx0" brushRef="#br0" timeOffset="47998.1038">11330 8643 1529 0,'0'5'278'15,"-4"7"-82"-15,1 9-42 0,0 19-73 16,2 15-11-16,6 14-12 16,3 3-8-16,3-1-7 15,0-14-10-15,-1-15-43 16,-3-13-32-16</inkml:trace>
  <inkml:trace contextRef="#ctx0" brushRef="#br0" timeOffset="48161.7122">11131 8886 1582 0,'18'3'345'16,"8"-1"-68"-16,24 4-139 16,3-7-13-16,15-1-43 15,4 1-15-15,-2-7-18 16,-5 5 154-16</inkml:trace>
  <inkml:trace contextRef="#ctx0" brushRef="#br0" timeOffset="49348.9353">11749 8636 1385 0,'20'0'196'16,"10"-3"-93"-16,27 7-34 15,20 3 5-15,19 1 11 16,4 3-18-16,-7 0-27 16,-10 1-11-16,-29-5-78 15,-9-4-73-15</inkml:trace>
  <inkml:trace contextRef="#ctx0" brushRef="#br0" timeOffset="49531.5233">12155 8700 758 0,'-3'5'503'0,"-2"9"-256"16,4 9-107-16,8 13 8 15,11 24 5-15,-2 9-11 0,-1 4-24 16,-3-4-20-16,-13-14-51 16,1-5-13-16,0-12-57 15,-4-8-15-15</inkml:trace>
  <inkml:trace contextRef="#ctx0" brushRef="#br0" timeOffset="49919.1688">12320 9135 1552 0,'7'-5'251'0,"12"0"-140"0,9 0-47 16,8 3-33-16,6 3-4 16,2 5-7-16,-8 0-7 15,-14 3-9-15,-9 1-4 16,-23 2-4-16,-8 6-1 15,-9-6 1-15,1-1 2 16,9-7-2-16,6-3 0 16,18 1-1-16,9 2 0 15,11 8 5-15,4 3 5 16,-7 10 13-16,-8 2 12 0,-16 7 16 16,-16-4 6-16,-21-5 0 15,-9-7-11-15,-8-15-9 16,4-8-13-16</inkml:trace>
  <inkml:trace contextRef="#ctx0" brushRef="#br0" timeOffset="50427.8518">11894 8444 1205 0,'0'0'330'0,"4"2"-106"0,14 0-79 15,15 4-30-15,24-1-41 16,15 3-13-16,12-5-34 16,5 2-9-16,-6 3-19 15,-8-13-44-15,-14 2-89 16,-14-6-25-16,-22-6 12 15,-11 0 41-15,-14-3 78 16,-8 1 28-16,-5 4 44 16,0 1 32-16,6 7 24 15,6 6 17-15,1 7-14 16,8 14-21-16,2 7 2 16,3 4-1-16,-3 1-13 15,-2-3-8-15,-8-5-20 16,-2-6-8-16,-5-7 75 15,2-3-457-15</inkml:trace>
  <inkml:trace contextRef="#ctx0" brushRef="#br0" timeOffset="50778.3758">13204 8847 1639 0,'17'1'322'0,"25"2"-219"16,9-3-24-16,18 1-45 16,2-1-14-16,1 2-8 15,-3 4-29-15,-26 0-180 16</inkml:trace>
  <inkml:trace contextRef="#ctx0" brushRef="#br0" timeOffset="50953.4181">13216 9029 1508 0,'4'-1'246'16,"22"-2"-103"-16,12 2-32 15,20-5-52-15,20 6-21 16,7 0-23-16,-7 0 26 0</inkml:trace>
  <inkml:trace contextRef="#ctx0" brushRef="#br0" timeOffset="51360.6955">14197 8698 1574 0,'-8'-7'352'0,"-18"-11"-67"0,-4-2-57 16,-7 15-112-16,-3 0-33 16,1 11-55-16,2 9-14 15,9 14-17-15,6 8-2 16,21 24-1-16,9 5 0 16,22 4 3-16,15-3 1 15,12-24 1-15,6-10 1 16,6-28 2-16,-4-12 2 0,-6-24 1 15,-7-10 3-15,-25-16 5 16,-14-7 6-16,-29 2 3 16,-18 2-4-16,-23 12-5 15,-2 11-12-15,5 20-195 16</inkml:trace>
  <inkml:trace contextRef="#ctx0" brushRef="#br0" timeOffset="54564.8304">15111 8705 1064 0,'-1'0'397'16,"8"0"-203"-16,10 0-38 16,26-1-54-16,17 1-13 15,21 0-38-15,13 2-13 0,0 3-21 16,-7 0-1-16,-12 0-14 15,-12 0-53-15,-18 1-179 16</inkml:trace>
  <inkml:trace contextRef="#ctx0" brushRef="#br0" timeOffset="54953.8227">15150 8814 1464 0,'0'-3'224'0,"12"2"-85"16,12 1-1-16,21 4-44 15,17 0-10-15,18 4-28 0,7 2-16 16,-5-3-20-16,-5-4-8 15,-12-9-45-15,-13-5-33 16,-12-8-125-16,-11-3-56 16,-23-2 15-16,-7-1-110 15,-14 4 131-15,-4 3 275 16,4 7 262-16,-1 3-154 16,14 12-49-16,5 4 4 0,12 10-11 15,8 9 5-15,-1 7-6 16,-2 5 13-16,-14 10-15 15,-12-5-12-15,-15-3-37 16,-10-5 1-16,-3-12 312 16</inkml:trace>
  <inkml:trace contextRef="#ctx0" brushRef="#br0" timeOffset="55847.7896">2431 10243 1446 0,'4'3'227'0,"11"0"-54"16,13-1-48-16,16 3-61 15,9 0-14-15,17 0-25 16,0-1-6-16,19 6-10 16,-2-4 1-16,-4-1-19 15,-4 1-63-15</inkml:trace>
  <inkml:trace contextRef="#ctx0" brushRef="#br0" timeOffset="56089.1767">2517 10457 1042 0,'-5'0'389'0,"5"2"-235"15,3 0-31-15,-3-2-31 16,30 5-6-16,57 1-28 15,-17-5-12-15,17 0-25 16,7 0-8-16,-9-2 7 16,-3-5-27-16</inkml:trace>
  <inkml:trace contextRef="#ctx0" brushRef="#br0" timeOffset="56313.7997">3006 10191 1376 0,'9'0'236'0,"15"10"-60"0,3 1-23 15,6 10-39-15,4 5 2 16,-3 2-11-16,-4 7-14 16,-19 2-34-16,-11-3-16 15,-13-3-22-15,-6-7-4 16,-17-6 1-16,5 1-23 15,-7 2-55-15,-4 4 75 16</inkml:trace>
  <inkml:trace contextRef="#ctx0" brushRef="#br0" timeOffset="57839.5167">3975 10077 1547 0,'20'7'262'16,"25"4"-130"-16,13-7-14 0,25-3-40 15,3-4-25-15,7-3-25 16,-3 4-20-16,-19-5-133 16,-15 5-203-16</inkml:trace>
  <inkml:trace contextRef="#ctx0" brushRef="#br0" timeOffset="58057.748">4243 10145 1311 0,'-2'8'259'0,"-1"19"-72"16,2 5 12-16,3 20-17 16,7 9 2-16,0 12-55 0,-1-6-25 15,-2-9-51-15,-6-7-19 16,-2-21-22-16,2-1-20 15,0-16 57-15</inkml:trace>
  <inkml:trace contextRef="#ctx0" brushRef="#br0" timeOffset="59277.4685">4535 10603 1510 0,'6'-16'260'0,"5"-14"-77"16,21 3-78-16,2 4-11 15,5 20-24-15,-1 7-14 16,-15 21-26-16,-10 5-5 15,-13 12-5-15,-12 4-2 16,-16-1-7-16,-5-4-4 16,-6-21-4-16,12-6-1 0,17-13-4 15,13-1-2-15,17-3-3 16,6-1 1-16,8 2 3 16,0 1 3-16,9 2 36 15,-4 1 14-15</inkml:trace>
  <inkml:trace contextRef="#ctx0" brushRef="#br0" timeOffset="59836.7012">4900 10574 1503 0,'0'5'231'16,"0"10"-116"-16,5 5-40 0,13 10-31 16,2 4 0-16,3-2-5 15,4-2 2-15,-6-14-5 16,0-8-6-16,1-12 0 16,-6-9 4-16,2-9 0 15,-3-2-1-15,-8 0-9 16,0 0-7-16,-8 2-5 15,-4 2-3-15,-3 7-1 16,1 11 0-16,2 15-2 16,1 10 3-16,4 16 0 15,0 4 3-15,6 20 20 16,-5 5 22-16,-11 2 22 16,-9 1 9-16,-13-9-17 15,-4-7-24-15,-12-14-25 16,-3-11-5-16,-6-26-5 15,0-8-2-15,17-18-19 0,6-7-21 16,18-8-50-16,8-1-37 16,13-6 388-16</inkml:trace>
  <inkml:trace contextRef="#ctx0" brushRef="#br0" timeOffset="60806.9605">5659 10266 1538 0,'-2'-5'303'0,"2"2"-83"16,-3 7-36-16,3-2-78 16,1 29-38-16,11 77-27 15,-1-37-12-15,-5-9-10 16,0-3-2-16,1-18-27 15,-2-10-41-15</inkml:trace>
  <inkml:trace contextRef="#ctx0" brushRef="#br0" timeOffset="60961.5415">5501 10521 1528 0,'5'-2'293'16,"15"-2"-44"-16,17 3-98 15,24 1-104-15,14 0-12 16,16-3-7-16,6 0-47 16,9-6 349-16</inkml:trace>
  <inkml:trace contextRef="#ctx0" brushRef="#br0" timeOffset="61260.2772">6104 10103 1707 0,'8'1'342'0,"10"-4"-251"16,16-1-46-16,32-1-26 15,8-1-3-15,18 0-9 16,3 2-2-16,-5 1 9 16,0-1-40-16,-6 8-154 0</inkml:trace>
  <inkml:trace contextRef="#ctx0" brushRef="#br0" timeOffset="61440.4618">6615 10110 1500 0,'-3'23'263'16,"-2"19"-84"-16,4 20-49 15,-2 6-11-15,1 17-30 16,-2-2-12-16,-1-10-29 15,5-8-36-15,6-23 387 16</inkml:trace>
  <inkml:trace contextRef="#ctx0" brushRef="#br0" timeOffset="61738.8118">6792 10755 1403 0,'0'-5'241'0,"0"-9"-44"0,6-1-33 16,6-9-81-16,6 1-18 15,1-3-31-15,-3-1-6 16,3 10 3-16,-11-5 6 15,-4 12 18-15,-2 6 7 16,0 15 18-16,-4 11 1 16,0 15-3-16,-1 3-11 15,1 4-33-15,2-2 2 16,10-5 285-16</inkml:trace>
  <inkml:trace contextRef="#ctx0" brushRef="#br0" timeOffset="62378.0972">7138 10610 1460 0,'-4'0'236'0,"3"7"-60"0,0 3-85 16,2 6-27-16,7 3-19 15,4-3-2-15,7-3-10 16,8-3-5-16,3-10-8 15,4-6-3-15,-7-12-4 16,-5-3-2-16,-7-1-4 16,-12-4-1-16,1 8-2 15,-5 1 0-15,-6 10-3 16,-1 7-2-16,-3 10-2 16,7 9 4-16,7 17 4 15,6 9 3-15,3 19 23 16,-2 11 13-16,-17 7 26 15,-9 1 9-15,-18-9-15 16,-14-12-12-16,-6-18-24 16,-1-8-10-16,3-25-6 0,5-9-1 15,10-22-7-15,11-15-21 16,11-19-49-16,7-10-39 16</inkml:trace>
  <inkml:trace contextRef="#ctx0" brushRef="#br0" timeOffset="62827.8929">7629 10556 1395 0,'0'0'261'0,"0"-1"-17"16,14 1-81-16,3 1-22 15,20 3-28-15,10 2-20 16,6-3-33-16,-1 1-15 15,-2-4-24-15,-10-6-6 0,-9-1-25 16,-3 0-12-16</inkml:trace>
  <inkml:trace contextRef="#ctx0" brushRef="#br0" timeOffset="63307.7365">8313 10190 1318 0,'9'-4'256'16,"7"-2"-96"-16,21-1-48 16,4 1-19-16,18 5-44 15,14-2-18-15,2 4-17 16,-2 3 7-16,-7 3-64 15,-19 2-51-15</inkml:trace>
  <inkml:trace contextRef="#ctx0" brushRef="#br0" timeOffset="63493.0789">8615 10207 1415 0,'-6'20'211'16,"-6"30"-77"-1,5 7 5-15,11 16 13 0,5-2 1 16,5-6-20-16,3-6-31 16,-3-18-57-16,-1-7-19 15,-2-10-29-15,3-6 4 16,4-11-152-16</inkml:trace>
  <inkml:trace contextRef="#ctx0" brushRef="#br0" timeOffset="63874.9009">8763 10598 1370 0,'18'-2'223'15,"3"-6"-84"-15,15 7-60 16,1 0-5-16,5 6-10 16,-2 6-5-16,-17 0-14 15,-9 4-11-15,-26 3-15 16,-8 2-3-16,-14 0-4 16,3-2-2-16,9-11-10 15,7-7-10-15,23-4-5 0,14-6-2 16,13 4 4-16,5 1 10 15,3 7 16-15,-6 6 12 16,-13 4 40-16,-12 5 13 16,-22 6 6-16,-12 4-4 15,-23 0-30-15,-4-4-14 16,-6-12-8-16,2-10 10 16</inkml:trace>
  <inkml:trace contextRef="#ctx0" brushRef="#br0" timeOffset="64236.9907">9393 10293 1538 0,'2'3'274'15,"13"5"-91"-15,9-1-49 16,26-2-52-16,13-1-28 16,13-2-37-16,-3-2 10 15,-4 2-57-15,-12 1 362 16</inkml:trace>
  <inkml:trace contextRef="#ctx0" brushRef="#br0" timeOffset="64421.0398">9454 10465 1474 0,'2'-2'256'0,"20"1"-24"16,10-2-70-16,25-3-49 15,14 6-26-15,7-2-53 16,3 2-1-16,-2 0-46 15</inkml:trace>
  <inkml:trace contextRef="#ctx0" brushRef="#br0" timeOffset="64744.3402">10347 10203 1291 0,'-14'-7'313'16,"-10"-3"-17"-16,-6 3-89 16,-3 8-105-16,5 9-42 15,1 13-44-15,1 11-11 0,10 16-4 16,7 9 0-16,13 10 0 16,13-4 0-16,18-11 1 15,5-9 2-15,10-23 7 16,8-6 3-16,2-20 5 15,1-14 3-15,-10-13-2 16,-11-15-1-16,-24-7 23 16,-16-7 9-16,-31-1 12 15,-15 4 3-15,-9 15-30 16,2 11-1-16</inkml:trace>
  <inkml:trace contextRef="#ctx0" brushRef="#br0" timeOffset="65276.7614">11117 10271 1347 0,'2'0'235'16,"1"2"-76"-16,26 4-23 15,12-4-2-15,17-2-20 16,9 0-15-16,8-4-54 16,7 4-20-16,5 0-2 15,-1 0-29-15,-5-3-85 16</inkml:trace>
  <inkml:trace contextRef="#ctx0" brushRef="#br0" timeOffset="65543.9284">11287 10387 1305 0,'1'3'263'0,"1"-3"-87"15,12 1-17-15,22-1-53 16,9 0-22-16,29 0-23 16,5 0-14-16,8 1-15 15,-7-2-8-15,-17-10-87 16,-8 1-97-16</inkml:trace>
  <inkml:trace contextRef="#ctx0" brushRef="#br0" timeOffset="65694.7622">11817 10219 1035 0,'3'-1'439'0,"8"1"-194"16,4 0-36-16,4 9-73 15,7 7-15-15,-4 11-27 16,-1 7-18-16,-18 3-23 15,-10 1-12-15,-16-1-7 0,-3-6 111 16</inkml:trace>
  <inkml:trace contextRef="#ctx0" brushRef="#br0" timeOffset="66729.8484">2374 11772 1512 0,'4'0'269'16,"8"0"-66"-16,25 0-86 15,9 0-6-15,28 0-35 16,10-4-20-16,10 3-34 16,5-2-10-16,-9 3-2 15,0-1-2-15,-18-2-389 16</inkml:trace>
  <inkml:trace contextRef="#ctx0" brushRef="#br0" timeOffset="66964.2126">2477 11923 1546 0,'16'-1'260'0,"25"-5"-114"16,11-1-46-16,17 4-24 15,12-2-12-15,6 2-25 16,-1 3-1-16,-17-5-69 16,-12-5-31-16</inkml:trace>
  <inkml:trace contextRef="#ctx0" brushRef="#br0" timeOffset="67126.778">3053 11685 1529 0,'9'7'285'0,"11"12"-59"16,0 5-33-16,4 11-42 16,-16 0-20-16,-17 7-23 15,-14 1-22-15,-12-7-39 16,4-2-10-16,3-16-301 16</inkml:trace>
  <inkml:trace contextRef="#ctx0" brushRef="#br0" timeOffset="67676.3501">4057 11778 1219 0,'0'-3'327'15,"3"1"-73"-15,18 3-101 0,21 2-85 16,12-2-4-16,31-2 8 16,9-3-9-16,8-3-18 15,-2 3-7-15,-28 1-63 16,-14-1-62-16,-27 4-54 15</inkml:trace>
  <inkml:trace contextRef="#ctx0" brushRef="#br0" timeOffset="67880.3617">4483 11822 1371 0,'-1'6'246'16,"-1"8"-18"-16,1 16-94 15,7 8-20-15,0 13 16 16,2 10-4-16,-1 3-42 16,-7-2-16-16,-5-7-34 15,-3-6-11-15,5-10-13 16,7-4 4-16,8-11-25 0,0-13 309 16</inkml:trace>
  <inkml:trace contextRef="#ctx0" brushRef="#br0" timeOffset="68288.2804">4614 12285 1516 0,'1'-1'267'0,"10"-6"-71"16,9 6-65-16,8-3-50 15,9 1-16-15,6 1-30 16,-3-1-15-16,-9 4-17 16,-11 5-3-16,-20 9-4 15,-13 2-2-15,-10 0-1 16,-2-4-2-16,0-8 3 15,13 0-4-15,12-7 0 16,12 2 2-16,15-1-1 0,5 2 5 16,4 8 13-16,-4 3 7 15,-9 15 15-15,-16-2 23 16,-15 9 10-16,-13-3 1 16,-20-12-11-16,-4-4-19 15,0-10-17-15,6-11-23 16,17-10-42-16</inkml:trace>
  <inkml:trace contextRef="#ctx0" brushRef="#br0" timeOffset="68575.7552">5280 12012 1788 0,'14'0'417'0,"19"-5"-282"16,12 2-52-16,10 3-35 15,0-1-16-15,-2 1-24 16,-9 1-19-16,-8-1 386 0</inkml:trace>
  <inkml:trace contextRef="#ctx0" brushRef="#br0" timeOffset="68809.1924">5301 12155 1511 0,'6'0'299'16,"4"0"-40"-16,28 3-76 16,6 1-13-16,12-7-52 15,7 4-17-15,-12-5-47 16,-1 2-12-16,-9 2 167 15,-17-7-790-15</inkml:trace>
  <inkml:trace contextRef="#ctx0" brushRef="#br0" timeOffset="69944.7371">6257 11858 1165 0,'-8'-4'340'16,"-4"-2"-149"-16,12 0-50 15,14 3-4-15,23-2-19 16,11-1-6-16,26 1-40 16,12 1-18-16,5 4-26 15,-1 0-8-15,-11 5-2 16,-20-4-25-16,-23-2-57 15,-12-3-49-15,-19-1-109 16,-9-2-87-16</inkml:trace>
  <inkml:trace contextRef="#ctx0" brushRef="#br0" timeOffset="70110.2941">6627 11805 1113 0,'-6'8'355'0,"-8"16"-202"15,8 5-9-15,9 16-2 0,2 8-4 16,6 13 21-16,-1-1 8 15,-8-1-36-15,-2 2-15 16,-6-4-56-16,1 1-23 16,3-16-23-16,4-8-8 15,7-17-28-15,1-9 214 16</inkml:trace>
  <inkml:trace contextRef="#ctx0" brushRef="#br0" timeOffset="70695.0275">6829 12459 1503 0,'8'-14'257'16,"6"-11"-82"-16,9 1-102 15,-5-3-27-15,-5 1-23 16,-3 6 9-16,-4 14 18 16,-6 10 14-16,1 23 15 15,0 11-10-15,-2 7-12 16,6 5-15-16,4 0-18 15,-2-8 10-15,2-8-31 16,0-9-99-16</inkml:trace>
  <inkml:trace contextRef="#ctx0" brushRef="#br0" timeOffset="71059.1578">7034 12324 1539 0,'-1'8'248'16,"1"11"-115"-16,3 5-48 15,18 1-27-15,6-3 1 0,9-8-15 16,7-8-16-16,-3-11-13 16,0-3 0-16,-10-13-2 15,-6-3-1-15,-11-4-5 16,-7-3-3-16,-2 11-1 15,-3 2-2-15,-6 10-4 16,0 8-1-16,-5 14 0 16,1 9 2-16,9 26 4 15,4 5 10-15,6 14 11 16,-1 6 19-16,-12-8 29 16,-8 2-2-16,-15-8-9 15,-7-10-16-15,-6-12-26 16,0-13-2-16,-5-25-1 15,5-9-15-15,12-23 17 16</inkml:trace>
  <inkml:trace contextRef="#ctx0" brushRef="#br0" timeOffset="71339.4787">7855 11961 1628 0,'-1'6'359'0,"-3"17"-135"15,9 11-69-15,-1 17-37 16,3 6 0-16,4 0-15 15,-11 1-15-15,7-5-50 16,-4-5-22-16,3-12-51 16,5-13-8-16</inkml:trace>
  <inkml:trace contextRef="#ctx0" brushRef="#br0" timeOffset="71490.1722">7635 12184 1814 0,'12'2'443'0,"23"4"-299"0,24 1-52 16,13-5-35-16,11-2-16 15,4-5 34-15,-10-6 287 16</inkml:trace>
  <inkml:trace contextRef="#ctx0" brushRef="#br0" timeOffset="71921.5857">8391 11781 1584 0,'15'5'277'15,"31"-1"-146"-15,12 1-37 16,26-5-15-16,9-1-7 16,-6-5-34-16,-1 4-14 15,-19-1-35-15,-12 0-36 16,-13 1-67-16,-13 2-48 0</inkml:trace>
  <inkml:trace contextRef="#ctx0" brushRef="#br0" timeOffset="72108.0864">8821 11779 905 0,'-8'11'475'16,"-7"11"-287"-16,13 15-26 15,3 7 9-15,4 11-13 16,8 8 2-16,-2-2-26 15,-5-4-14-15,4-4-44 16,-5-11-18-16,0-8-38 16,0-1-8-16,-2-8-35 15,3 2-38-15,-3-4-79 16</inkml:trace>
  <inkml:trace contextRef="#ctx0" brushRef="#br0" timeOffset="72435.0497">9026 12305 1369 0,'6'-6'253'0,"11"-7"-15"16,6 6-61-16,7 3-68 15,7 4-12-15,1 7-40 16,-8 4-14-16,-11 9-17 16,-9 3-4-16,-28 6-7 15,-9 0-3-15,-15 4-5 16,-7-4-1-16,12-8-4 16,9-1 0-16,23-7-2 15,7-6 1-15,18-3-1 16,6-7 0-16,14 3 9 15,9 3-21-15,6 3 127 16</inkml:trace>
  <inkml:trace contextRef="#ctx0" brushRef="#br0" timeOffset="72840.0036">9355 12439 1680 0,'-3'6'350'15,"7"13"-218"-15,-4 0-34 16,16 3-50-16,0-1-3 16,5-10-17-16,8-5-4 15,-4-9-10-15,3-9-2 16,-4-5-3-16,-3-4 0 0,-6-2-2 15,-6 0 0-15,-9 2-1 16,0 3-2-16,-4 11-2 16,0 12 3-16,-2 12-1 15,0 9 2-15,3 17-1 16,2 1-1-16,2 17-3 16,-1 7-1-16,0 8 0 15,-6 7 1-15,-10-8 4 16,-8-14 2-16,-10-23 30 15,-1-17 12-15,-8-34 5 16,4-9-3-16,12-18-29 16,-3-7-12-16,19 4-528 15</inkml:trace>
  <inkml:trace contextRef="#ctx0" brushRef="#br0" timeOffset="79585.8021">10193 12101 1565 0,'28'0'295'0,"22"0"-124"15,12-3-100-15,2 1-25 16,-1 2-44-16,-5-4-48 16,-11 7-304-16</inkml:trace>
  <inkml:trace contextRef="#ctx0" brushRef="#br0" timeOffset="79794.5624">10189 12233 1481 0,'20'0'275'0,"18"-1"-27"16,16-4-45-16,22 1-69 15,3-3-37-15,6 0-50 16,-4 1 2-16,-24 4 124 15</inkml:trace>
  <inkml:trace contextRef="#ctx0" brushRef="#br0" timeOffset="81346.4811">11041 11885 1479 0,'-3'-4'244'0,"3"-4"-69"16,16 4-29-16,32-1-44 15,17 1-9-15,25-2-30 0,8 0-25 16,9 5-19-1,-5-3-5-15,-19 4-5 0,-13-1-21 16,-30-4-60-16,-11-2-47 16,-17-4-105-16,-10-1-30 15</inkml:trace>
  <inkml:trace contextRef="#ctx0" brushRef="#br0" timeOffset="81511.6909">11517 11823 811 0,'0'12'492'15,"0"14"-280"-15,4 11-65 16,2 10 13-16,3 11-3 16,-2 0-17-16,-5 1-37 15,-3-6-25-15,-4-3-48 16,2-3-7-16,-1-11-55 16,4-6-15-16</inkml:trace>
  <inkml:trace contextRef="#ctx0" brushRef="#br0" timeOffset="81771.0924">11609 12436 1227 0,'1'-8'313'0,"4"-11"-84"0,10 0-67 16,6-2-59-16,-5-3-15 15,5 3-6-15,-5 4-3 16,-4 6-3-16,0 11-3 16,-7 15-2-16,-5 11-1 15,8 20 4-15,1 9-6 16,1 5-24-16,-6-3-15 16,-4-16-10-16,-1-12-17 0,5-10 90 15</inkml:trace>
  <inkml:trace contextRef="#ctx0" brushRef="#br0" timeOffset="82249.2901">12326 12102 1423 0,'-10'-4'226'16,"-17"-5"-59"-16,3 7 1 16,-6 2-59-16,-2 4-9 0,9 8-50 15,1 4-19-15,17 8-22 16,5-1-2-16,19 6 1 15,4-5 5-15,13 5 23 16,-4-1 9-16,-10 1 2 16,-8-2-2-16,-21-3-18 15,-7 2-10-15,-12-14-8 16,-1-3-21-16,0-16 381 16</inkml:trace>
  <inkml:trace contextRef="#ctx0" brushRef="#br0" timeOffset="82429.8084">12432 12177 1564 0,'3'2'351'16,"5"4"-64"-16,-5 10-103 16,-1 5-48-16,-1 11-59 0,-1 4-21 15,2 10-37-15,-2 1-9 16,0-4-25-16,0-6-26 15,1-17 174-15</inkml:trace>
  <inkml:trace contextRef="#ctx0" brushRef="#br0" timeOffset="82574.5794">12466 11969 1530 0,'-3'-7'315'0,"-4"-4"-36"15,2 0-141-15,5 10-110 16,0 1-40-16</inkml:trace>
  <inkml:trace contextRef="#ctx0" brushRef="#br0" timeOffset="82843.1748">12645 12243 1683 0,'2'12'369'0,"3"15"-189"16,2 2-38-16,-7-3-53 16,0 0-13-16,-5-12-29 15,5-3-15-15,6-10-17 16,-1-8-4-16,10-9-8 0,-6-10-2 16,8-4-3-16,3 2-4 15,6 2 0-15,4 7 0 16,4 12 3-16,-3 8 0 15,-12 13 17-15,-3 11 16 16,-13 15 14-16,-6 3 1 16,-6 7-1-16,2-8-11 15</inkml:trace>
  <inkml:trace contextRef="#ctx0" brushRef="#br0" timeOffset="83292.557">13363 11812 1486 0,'-22'11'258'0,"-23"19"-69"16,4 17-46-16,3 21-56 15,3 7-10-15,25 15-5 16,2-3 0-16,19 7-14 16,20 0-12-16,2-21-24 15,15-13-4-15,6-24-55 16,-1-19 411-16</inkml:trace>
  <inkml:trace contextRef="#ctx0" brushRef="#br0" timeOffset="83652.2724">13598 12277 1230 0,'0'11'327'0,"3"10"-39"16,12 6-101-16,8-1-58 0,-1-7-7 15,10-6-31-15,-6-11-23 16,7-14-31-16,1-7-13 16,-6-16-12-16,-1-2-3 15,-10-9-3-15,-9-4 0 16,-14-6 6-16,-11-5-17 15,-14-8-3-15,-4-5-1 16,-3 8-11-16,-6 11 17 0,3 32 1 16,-2 18 1-16,9 22-1 15,9 13 0-15,17 11-2 16,15 7-3-16,31 10 12 16,7-6-22-16,17-4-38 15,5-5-105-15</inkml:trace>
  <inkml:trace contextRef="#ctx0" brushRef="#br0" timeOffset="84357.0389">13906 12521 1452 0,'4'-7'241'0,"7"-2"-48"15,2-7-90-15,4 2-20 16,2 0-13-16,-6-2 10 0,0 16 0 15,-5 1-2-15,-5 20-19 16,-1 8-16-16,-1 10-22 16,2 6-9-16,1-1 6 15,1-3 11-15</inkml:trace>
  <inkml:trace contextRef="#ctx0" brushRef="#br0" timeOffset="84600.8927">14222 11779 1644 0,'15'36'354'16,"13"27"-160"-16,1 19-56 0,2 3-14 15,-19 5-12-15,-10-1-14 16,-22 7-43-16,-11-2-24 16,-6-16-43-16,-2-12-76 15,10-30 307-15</inkml:trace>
  <inkml:trace contextRef="#ctx0" brushRef="#br0" timeOffset="85142.2095">14886 12009 1727 0,'5'10'376'16,"5"20"-232"-16,4 7-56 15,3 20-47-15,-1 2-8 16,-6 3-15-16,-3 2 8 16,-5-14-51-16,-1-6-26 0</inkml:trace>
  <inkml:trace contextRef="#ctx0" brushRef="#br0" timeOffset="85296.7941">14726 12189 1690 0,'15'4'393'16,"14"0"-151"-16,27-1-153 15,16-3-23-15,21-5-15 16,0 0-16-16,-6 0-369 15</inkml:trace>
  <inkml:trace contextRef="#ctx0" brushRef="#br0" timeOffset="85648.8529">15463 11722 1572 0,'0'0'271'0,"9"0"-132"16,17 3-22-16,26 1-32 16,12-4-9-16,28-2-39 15,7 1-14-15,2-1-14 16,-5 2-1-16,-31 3-2 16,-19-1-8-16,-21 4-44 15,-8 1-40-15</inkml:trace>
  <inkml:trace contextRef="#ctx0" brushRef="#br0" timeOffset="85818.4016">15875 11749 1108 0,'-5'8'387'0,"-6"17"-158"0,3 11-28 16,8 23-60-16,0 8 2 15,7 5-8-15,1 4-18 16,-1-4-36-16,-1-1-23 15,-4-7-49-15,3-4-45 16,5-16 389-16</inkml:trace>
  <inkml:trace contextRef="#ctx0" brushRef="#br0" timeOffset="86132.0944">15938 12273 1492 0,'11'-5'285'15,"11"-7"-35"-15,13 4-117 16,1 3-24-16,3 8-40 16,-4 4-5-16,-11 4-9 15,1 10-5-15,-20 3-15 16,-6 2-8-16,-14 4-5 15,-2 2 0-15,-5-9-4 16,-2-7-4-16,14-8-5 16,-4-8 0-16,18 0-4 0,4-1 1 15,12 1-4-15,7-1-1 16,7 0-4-16,9 2-7 16,2 3 48-16</inkml:trace>
  <inkml:trace contextRef="#ctx0" brushRef="#br0" timeOffset="88598.2671">16946 12009 1481 0,'-22'-3'250'16,"-17"-6"-63"-16,-11 5-79 16,3 11-24-16,4 4-27 15,7 0-17-15,17 3-32 16,8-3-7-16,22 6-4 16,12 1 2-16,20 9 4 15,8-3 12-15,0 5 24 16,-5 2 7-16,-30-5 9 15,-15 2-3-15,-32-8-22 16,-14-7-7-16,-8-9-19 16,0-9-19-16,18-12-67 15,12-6-112-15</inkml:trace>
  <inkml:trace contextRef="#ctx0" brushRef="#br0" timeOffset="88780.5477">17055 12068 1273 0,'-1'-4'292'16,"7"7"-60"-16,-6 2-46 15,-3 10-51-15,5 13 8 0,-7 5-31 16,2 7-25-16,7 6-46 16,-5-3-8-16,1-5-83 15,3-6-49-15</inkml:trace>
  <inkml:trace contextRef="#ctx0" brushRef="#br0" timeOffset="88929.3447">17018 11827 1572 0,'1'-11'320'15,"-1"-13"-68"-15,0 15-191 16,7 11-25-16,1 7-82 15,1 4-90-15</inkml:trace>
  <inkml:trace contextRef="#ctx0" brushRef="#br0" timeOffset="89167.6161">17232 12160 1608 0,'9'20'375'0,"3"10"-90"15,-10 5-129-15,-4-4-41 16,-12-8-40-16,0-4-14 15,5-12-27-15,8-7-11 16,12-15-13-16,9-8-3 16,11-10-9-16,7-2-3 0,7 5-1 15,2 5 2-15,-3 12 1 16,-3 13 2-16,-17 9 8 16,-10 12 9-16,-13 11 9 15,-7 2 0-15,1 5 5 16,0-2 87-16</inkml:trace>
  <inkml:trace contextRef="#ctx0" brushRef="#br0" timeOffset="89637.5516">18048 11700 1454 0,'-24'13'250'15,"-16"11"-29"-15,-12 27-112 16,1 21-28-16,12 21-7 16,13 6-3-16,27 4-10 15,11-6-10-15,30-12-19 16,8-7-8-16,7-22-19 16,7-13-123-16,-1-26-328 15</inkml:trace>
  <inkml:trace contextRef="#ctx0" brushRef="#br0" timeOffset="89966.6719">18205 12106 1121 0,'0'8'358'15,"3"7"-160"-15,5 5-32 16,11 10-9-16,7-5-7 15,9-1-35-15,3-3-27 0,6-14-39 16,-5-7-17-16,-3-15-15 16,-10-14-2-16,-6-9-2 15,-7-6-3-15,-15-6-1 16,-9-4-4-16,-28-19-4 16,-6 0 1-16,-11 5-2 15,-3 11 0-15,7 30 8 16,2 13 1-16,17 21 1 15,8 11-2-15,22 10-9 16,10 5-4-16,27 12 5 16,15 2-8-16,23 5 380 15</inkml:trace>
  <inkml:trace contextRef="#ctx0" brushRef="#br0" timeOffset="90290.3508">18591 12222 1507 0,'9'-5'253'0,"4"-2"-66"16,14 2-120-16,1 5-16 15,-1 5 4-15,-5 2 5 16,-11 8-2-16,-10 0 2 0,-15 5-13 16,-13 3-6-16,-5 2-8 15,2 0-7-15,8-6-8 16,14-2-1-16,16-7-7 16,6-7-4-16,18-3-14 15,2-3-19-15,10-3-125 16,2-1 122-16</inkml:trace>
  <inkml:trace contextRef="#ctx0" brushRef="#br0" timeOffset="90535.8752">18903 11732 1626 0,'17'12'358'16,"5"24"-138"-16,13 18-43 15,3 27-32-15,-5 10 12 16,-3 10-14-16,-21-5-19 16,-25 3-61-16,-17-8-29 15,-12-12-44-15,-3-10-19 0,-2-36-633 16</inkml:trace>
  <inkml:trace contextRef="#ctx0" brushRef="#br0" timeOffset="92988.6339">19586 12077 1237 0,'12'3'295'0,"6"0"-127"15,17 3-45-15,10-3 6 0,9-1-45 16,1-2-21-16,3 1-33 16,-6 1-11-16,-14 0-68 15,-6 5-34-15,-16-4-186 16</inkml:trace>
  <inkml:trace contextRef="#ctx0" brushRef="#br0" timeOffset="93222.2411">19676 12193 1505 0,'13'1'253'0,"30"1"-92"0,7-2-29 16,10-1-47-16,6-1-17 16,-14-1-21-16,-6 1-47 15</inkml:trace>
  <inkml:trace contextRef="#ctx0" brushRef="#br0" timeOffset="103510.1505">19772 11628 1233 0,'1'-12'277'0,"4"-17"-136"16,-1-2-5-16,1-8-8 15,1 1 4-15,-3 10 1 16,0 8-2-16,-2 21-45 16,-1 9-17-16,0 24-47 15,0 9-18-15,4 13-2 16,1 1 2-16,4-5-28 0,0-7-41 16,1-10-307-16</inkml:trace>
  <inkml:trace contextRef="#ctx0" brushRef="#br0" timeOffset="103882.7117">19894 11267 1302 0,'-15'-15'270'15,"-11"-8"-93"-15,-13 11-59 16,-9 12-16-16,-15 12-28 16,-1 9-13-16,3 23-22 15,3 10-11-15,10 16-25 16,11 7-1-16,26 4 19 16,12-4 14-16,30 2 9 15,4-8 1-15,32-10-11 16,11-11-7-16,34-30-9 15,10-14 1-15,-10-39 0 16,-6-17 1-16,-32-22 3 16,-17-4 1-16,-41-11 17 15,-48 21 2 1,16 34-6-16,1 0-4 0,-91-78-30 0,-15 11 15 16,5 39 325-16</inkml:trace>
  <inkml:trace contextRef="#ctx0" brushRef="#br0" timeOffset="104636.8742">20668 12051 602 0,'2'-10'419'15,"5"-15"-58"-15,3-6-226 16,5-14-33-16,4-2 20 15,-2 1 23-15,-2 4 9 16,-8 20-8-16,-5 9-16 16,-10 20-55-16,-1 14-23 0,1 31-42 15,0 13-7-15,8 8-4 16,5 4 1-16,5-17 0 16,1-4 3-16,-1-12 1 15,-6-9 1-15,-5-7 2 16,-5-8-1-16,-10-6 1 15,-10-6-3-15,-12-6-3 16,0 1-1-16,0-5-4 16,9 2-2-16,18 2-1 15,8-4-2-15,27-2-1 16,12-4 3-16,24-6-9 16,10 0-27-16,11 1 3 15</inkml:trace>
  <inkml:trace contextRef="#ctx0" brushRef="#br0" timeOffset="105011.5861">21153 12082 1526 0,'-6'-15'252'16,"-1"-20"-91"-16,6 2-29 0,9-2-23 15,15 9-6-15,16 11-39 16,4 10-17-16,1 16-17 16,-8 7-14-16,-18 16-10 15,-18-3-1-15,-25 4 2 16,-12 5 1-16,-21-3-1 15,-3 2 0-15,11-1-3 16,7-11 1-16,27-10-5 16,16-5-6-16,23-11 0 15,9-1-1-15,14-1 5 16,6-3 3-16,1 4 5 16,-3 0-4-16,-6 3 384 15</inkml:trace>
  <inkml:trace contextRef="#ctx0" brushRef="#br0" timeOffset="105489.9387">21649 12036 1410 0,'-9'-13'260'0,"-7"-10"-16"15,4-2-31-15,13 2-77 16,8 0-40-16,13 3-46 16,5 6-14-16,5 15-15 15,-1 10-5-15,-5 20-13 16,-7 1-3-16,-14 7-1 16,-12 3 1-16,-30-5 0 15,-11 5 0-15,-17-2 2 16,7-1 0-16,19-9 0 0,11-7 1 15,27-15-1-15,7-5 1 16,23-3 1-16,7-5 0 16,14 2 0-16,2 0-2 15,-3 2 5-15,-1 0 4 16,-6 1 104-16</inkml:trace>
  <inkml:trace contextRef="#ctx0" brushRef="#br0" timeOffset="106069.6964">22372 11961 1589 0,'-4'3'298'0,"-3"18"-154"16,-5 6-45-16,1 18-21 15,10 11-1-15,5-2-3 16,-1 1-12-16,11-10-27 0,-8-11-11 15,1-15-6-15,1-14 5 16,-5-16-3-16,2-11-3 16,-1-10-11-16,-1-8-9 15,-13-10-8-15,0-8 0 16,-4-10 1-16,-1 0 3 16,8 14-1-16,3 12 1 0,5 34-7 15,8 12 0-15,12 23 1 16,8 9 3-16,12 10 7 15,5 3 0-15,10-1 0 16,0 3 2-16,-2-7 1 16,-2-4 1-16,-6-10 2 15,0-7 0-15,-11-23 5 16,0-6 1-16,-16-19 5 16,-6-11 11-16,-12-8 16 15,-3-8 15-15,-12-16 20 16,-3-4-10-16,0 7-24 15,-6 8-15-15,5 28-37 16,1 17 17-16</inkml:trace>
  <inkml:trace contextRef="#ctx0" brushRef="#br0" timeOffset="112069.4457">2235 13681 1612 0,'16'0'339'16,"17"-8"-130"-16,8-9-41 0,6-18-65 15,-1-11-27-15,5-13-47 16,-13-8-12-16,-12-9-10 15,0 5-2-15,-24 2-1 16,5 10-3-16,-8 21-1 16,-16 6 0-16,7 26 3 15,0 9 3-15,2 24 4 16,8 11 1-16,1 22-3 16,7 9-2-16,16 12-5 15,8 2 1-15,13-6 0 16,0-9 2-16,-2-13 1 15,-10-11-11-15,-3-22-36 16,-4-12-30-16</inkml:trace>
  <inkml:trace contextRef="#ctx0" brushRef="#br0" timeOffset="112236.0688">2421 13517 1449 0,'16'5'259'16,"28"3"-14"-16,14 6-55 16,10-11-94-16,2 9-19 15,-18-4-97-15,-11-3-290 16</inkml:trace>
  <inkml:trace contextRef="#ctx0" brushRef="#br0" timeOffset="112372.3583">2212 13415 1757 0,'-4'7'376'0,"4"8"-278"15,13 2-62-15,20 3-25 16,16-2-34-16</inkml:trace>
  <inkml:trace contextRef="#ctx0" brushRef="#br0" timeOffset="112698.1194">3000 13660 1510 0,'19'4'289'0,"11"3"-31"16,5-3-153-16,2 1-26 15,-6-5-45-15,-2-5-12 16,-15-10-8-16,-8-3-11 16,-12-4-26-16,-10-5-13 15,-10 7-9-15,-10-7 9 16,-5 3 20-16,2 11 10 0,7 14 7 16,3 14 1-16,14 18 2 15,3 5 2-15,12 10-2 16,8 6 0-16,3 6-1 15,4-1-1-15,7-7 27 16,-4-8 6-16</inkml:trace>
  <inkml:trace contextRef="#ctx0" brushRef="#br0" timeOffset="112983.355">3565 13580 1832 0,'-13'12'456'0,"-19"11"-309"0,1 4-65 16,-9-10-50-16,2-9-12 16,5-9-35-16,7-5-20 15,8-10-28-15,5 1-6 16,11-4 18-16,4 0 14 15,21 11 40-15,11 6 24 16,8 10 32-16,5 7 16 16,1 9-7-16,-10 6-12 0,1 3 22 15,-6-1 46 1</inkml:trace>
  <inkml:trace contextRef="#ctx0" brushRef="#br0" timeOffset="116547.2243">4802 14037 1297 0,'0'-4'268'16,"0"-4"-103"-16,5-14-53 15,5-4-18-15,5-11-35 16,1-4-14-16,-3-4 15 15,-5 0 19-15,-8 8 8 16,-2 8 3-16,-2 20-18 16,-4 7-10-16,-1 19-16 0,5 15-7 15,2 24-7-15,6 18-1 16,6 7-3-16,4 2-3 16,-3-8-5-16,-4-15-4 15,-1-10 5-15,-1-10-17 16,5-20 1-16,5-5-235 15</inkml:trace>
  <inkml:trace contextRef="#ctx0" brushRef="#br0" timeOffset="117057.1195">5385 14035 1141 0,'-2'0'349'0,"-8"-2"-162"15,-9-3 13-15,-12-6-25 16,0-1-8-16,-5-11-43 0,3-7-26 16,14-10-43-16,6-9-18 15,19 8-26-15,12 4-8 16,15 17-5-16,11 11 0 16,11 22 3-16,0 12 0 15,-16 15 10-15,-8 8 8 16,-27 13 9-16,-16 1 3 15,-17 5-3-15,-16-3-7 0,-11-15-8 16,2-8 2-16,7-21-1 16,8-10-2-16,14-14-5 15,6-10-4-15,15-5-6 16,4 0-3-16,16 5-2 16,8 6 2-16,15 8 5 15,8 5 2-15,5 7 5 16,6 1 11-16,-6 2 3 15,-1-4 306-15</inkml:trace>
  <inkml:trace contextRef="#ctx0" brushRef="#br0" timeOffset="117585.1354">5766 14103 1458 0,'-13'-9'240'0,"-12"-13"-64"16,4-1-11-16,4-22-35 15,9-1-17-15,12-10-37 16,10 0-18-16,17 17-24 16,5 6 0-16,12 25-2 15,1 10-6-15,-8 21-14 16,-5 12-5-16,-21 17 0 15,-7 13 3-15,-27 4 2 16,-15 0 1-16,-13-2 1 16,-9-11-2-16,10-13 3 15,4-13-2-15,11-22-10 16,4-10-5-16,17-21-9 16,10-4-2-16,18-7 6 15,11-2 3-15,18 8 7 16,5 8 4-16,0 18 16 0,-2 9 6 15,-17 19 0-15,-6 6 0 16,-16 9-8-16,-1 0-3 16,1-8 301-16</inkml:trace>
  <inkml:trace contextRef="#ctx0" brushRef="#br0" timeOffset="118075.3666">6486 14000 1629 0,'13'4'351'15,"17"-6"-161"-15,13-1-48 0,15-2-72 16,6-5-26-16,0 5-32 15,-5-1-27-15,-10 6-83 16,-12 0-26-16</inkml:trace>
  <inkml:trace contextRef="#ctx0" brushRef="#br0" timeOffset="118320.7187">6558 14166 1538 0,'13'-1'305'0,"23"1"-55"0,12-3-35 16,16-3-64-16,2 3-39 15,-7-1-46-15,-10 2-29 16,-19 2 309-16</inkml:trace>
  <inkml:trace contextRef="#ctx0" brushRef="#br0" timeOffset="122831.9667">7707 13721 1523 0,'-22'2'264'0,"-24"9"-101"16,0 12-41-16,7 23-70 15,9 12-19-15,16 16-30 16,12-2-4-16,21-5-1 16,13-9-4-16,27-27 36 15,13-8 14-15,1-28 7 16,3-11 27-16,-26-14 4 16,-15-4 4-16,-26-12 23 15,-17-11-13-15,-22-5-33 16,-4-4-15-16,-10 12-30 15,0 12-10-15,15 22-13 0,3 9-2 16,20 18-49 0,6 12 349-16</inkml:trace>
  <inkml:trace contextRef="#ctx0" brushRef="#br0" timeOffset="123028.3235">8067 14168 1680 0,'-7'-2'387'16,"-6"-3"-118"-16,8 1-216 15,2 7-12-15</inkml:trace>
  <inkml:trace contextRef="#ctx0" brushRef="#br0" timeOffset="123445.7345">8503 13703 1714 0,'-23'1'390'15,"-30"6"-217"-15,-4 6-50 16,17 16-71-16,-1 7-24 0,21 21-28 15,13 10-5-15,15-3-2 16,18 1 2-16,23-12 5 16,5-10 5-16,13-15 7 15,0-10 5-15,-3-17 2 16,-10-10 3-16,-22-7 8 16,-16-9 20-16,-35-5 7 15,-13-1-3-15,-28-6-13 16,-3 11-20-16,0 2-13 15,2 5-8-15,29 15 43 16,7-3-401-16</inkml:trace>
  <inkml:trace contextRef="#ctx0" brushRef="#br0" timeOffset="123789.6224">8822 13708 1530 0,'10'0'286'16,"8"1"-59"-16,21-1-112 15,16 2-8-15,19-2-37 16,4-3-19-16,3-1-23 16,-12-2-5-16,-14 4-30 15,-8 2-29-15,-20 0-66 16,-2 0-54-16</inkml:trace>
  <inkml:trace contextRef="#ctx0" brushRef="#br0" timeOffset="124001.0608">9136 13779 1371 0,'-1'20'255'0,"-4"11"-32"15,3 18-67-15,-1 12-32 16,2 2-7-16,0 0-20 16,0-6-44-16,1-11-6 15,6-9-27-15,2-7-9 16,3-15-35-16,4-6-232 16</inkml:trace>
  <inkml:trace contextRef="#ctx0" brushRef="#br0" timeOffset="124573.3446">9246 14260 1657 0,'6'0'340'0,"8"0"-208"16,7-1-15-16,6-9-33 15,-4-1-22-15,-2-5-28 16,1-2-11-16,-10 2-10 16,4 7 15-16,-8 8 13 15,-5 7 12-15,-5 13 16 16,0 6-16-16,-1 15-15 15,-2-1-9-15,7 8-8 16,-4-1-12-16,5-11 175 16</inkml:trace>
  <inkml:trace contextRef="#ctx0" brushRef="#br0" timeOffset="125105.1311">10124 13818 1556 0,'0'5'336'16,"0"3"-63"-16,-3 27-114 15,3 13-43-15,2 13-51 16,0 6-18-16,2-6-17 16,2-7-5-16,1-11-27 15,2-10-30-15,-2-18 266 0</inkml:trace>
  <inkml:trace contextRef="#ctx0" brushRef="#br0" timeOffset="125265.7096">9885 14028 1678 0,'2'6'375'16,"16"4"-165"-16,14-2-35 15,27-2-51-15,19 0-14 0,14-2-59 16,-3-2-17-16,-11-2-12 16,-16-2 125-16</inkml:trace>
  <inkml:trace contextRef="#ctx0" brushRef="#br0" timeOffset="128334.1216">10912 13704 1506 0,'-19'0'259'0,"-27"14"-82"15,1 8-28-15,5 31-57 16,8 18-25-16,21 14-42 16,11 4-9-16,30-15-3 15,8-17 1-15,26-25 6 16,11-15 1-16,5-25 7 16,-4-12 5-16,-26-17 26 15,-14-10 6-15,-37-15 14 16,-14 2 2-16,-30-7-35 15,-10 5-15-15,-6 21-24 16,2 7-5-16,16 23-38 16,11 8 185-16</inkml:trace>
  <inkml:trace contextRef="#ctx0" brushRef="#br0" timeOffset="128503.6638">11331 14168 1596 0,'-1'-3'333'0,"-3"3"-114"16,-2-2-105-16,6 1 324 16</inkml:trace>
  <inkml:trace contextRef="#ctx0" brushRef="#br0" timeOffset="128871.681">11381 13734 1652 0,'19'7'328'0,"32"15"-176"15,13 7-36-15,9 16-15 0,1 5-14 16,-26 0-42-16,-12 2-18 16,-33-7-14-16,-14-2 0 15,-22-8-9-15,-13-7-6 16,-6-15-19-16,3-11-14 16,13-16-35-16,14-7-20 15,28-6-14-15,14-10 11 16,20-13 40-16,9-2 39 15,-1-4 60-15,-7 4 35 0,-23 10 35 16,-7 8 0-16,-21 12-21 16,-18 5-22-16,-20 7-29 15,-15 4-16-15,0 3-9 16,9 6-18-16</inkml:trace>
  <inkml:trace contextRef="#ctx0" brushRef="#br0" timeOffset="129425.5971">11956 13636 1366 0,'-11'-1'250'0,"-8"-7"-15"16,12 7-60-16,16 1-64 15,14-3-10-15,31 5-51 16,15-8-18-16,18 1-21 16,5 2-6-16,-8 0-2 15,-7 6 1-15,-21 1-35 0,-17 4-37 16,-23 3-111-16,-15-3-87 15</inkml:trace>
  <inkml:trace contextRef="#ctx0" brushRef="#br0" timeOffset="129592.6432">12229 13648 1121 0,'-9'1'351'16,"4"11"-191"-16,-3 6 4 15,7 13-16-15,3 14-20 16,-2 14-15-16,2 6-5 0,8 9-22 15,-8-9-16-15,6-10-31 16,-5-11-21-16,0-21-54 16,5 0-258-16</inkml:trace>
  <inkml:trace contextRef="#ctx0" brushRef="#br0" timeOffset="129935.2016">12376 14093 1442 0,'4'-6'270'15,"4"-4"69"-15,17 3-251 16,12 3-8-16,14 10-22 0,-3 8-11 15,-8 0-23-15,-11 7-5 16,-30 5 4-16,-11 2 1 16,-25 5 4-16,-8-2-3 15,1-9-6-15,2-5-2 16,21-8 3-16,6-5 2 16,20-4 3-16,10-4 4 0,22-1 9 15,7-2-2-15,7 1-4 16,9 6-5-16,-12 4-5 15,-6-1-21-15</inkml:trace>
  <inkml:trace contextRef="#ctx0" brushRef="#br0" timeOffset="131735.6532">4435 13196 1496 0,'5'2'243'15,"2"16"-82"-15,4 27-11 16,7 58-49-16,-2 20 7 0,12 56-38 15,0 11-8 1,-9-4-6-16,-4 0-19 0,-14-35-11 16,-3-22-2-16,2-36-11 15,5-20 8-15,6-29-91 16</inkml:trace>
  <inkml:trace contextRef="#ctx0" brushRef="#br0" timeOffset="132510.3674">4468 13244 777 0,'-20'4'410'0,"-9"0"-182"0,15 2-169 16,10-1-24-16,33 3-13 16,10-5 4-16,42-3 16 15,29-1 8-15,52-7 38 16,35-1 7-16,53-3-2 16,28-2-8-16,48-2-44 15,19-1-17-15,35-2-14 16,16 2-4-16,16-2-1 15,7 0-2-15,10 3 8 16,3 3 3-16,3 5 8 16,-1 6 1-16,-7 2-11 15,-9 2 1-15,-21 4-31 16,-10 0-24-16,-37-4-44 16,-23-2-30-16,-45 0-123 15</inkml:trace>
  <inkml:trace contextRef="#ctx0" brushRef="#br0" timeOffset="133180.273">11928 13129 836 0,'-2'-6'382'0,"4"3"-186"15,6-5-97-15,15 8-13 16,13 1 14-16,25 4 2 16,9 1 7-16,32 0-22 15,6 3-18-15,10-6-31 16,-2 1-9-16,-5-4-18 16,-8-7-1-16,-22-7 2 15,-7 5-4-15,-34-1-18 16,-13-1-18-16,-23 11-86 15,-7 3-147-15</inkml:trace>
  <inkml:trace contextRef="#ctx0" brushRef="#br0" timeOffset="133449.6715">12930 13132 1875 0,'-3'6'32'0,"3"4"-7"16,2 19 27-16,3 15-4 15,14 38 1-15,2 22-1 16,3 28-11-16,-3 24-3 16,-10 5-21-16,-2-12-4 0,-3-13-3 15,1-16 24-15,2-10 33 16,-3-11 15-16,-3-16 11 15,4-13-23-15,-4-29-22 16,6-4-14-16</inkml:trace>
  <inkml:trace contextRef="#ctx0" brushRef="#br0" timeOffset="134242.5697">4666 14933 1360 0,'-2'0'183'16,"-5"-3"-127"-16,10 4-53 15,10 7-6-15,15 0-1 16,10-1 0-16,24 3 6 0,15 2 13 16,25-5 12-16,17 0 7 15,30-7 0-15,22-2-12 16,28-1-13-16,19-2-3 15,22-3-4-15,8-2 0 16,31-2-5-16,9-5 12 0,22 4 11 16,8 0 2-16,20 1 7 15,6 4-4-15,18-2-10 16,7 0-4-16,1 0-1 16,-5 1 5-16,-4 5 37 15,-12 1 12-15,-10 2 34 16,-7 1 13-16,-23 1-28 15,-11 2-14-15,-32 3-34 16,-22 2-13-16,-28-1-19 16,-19 0-9-16,-33-2-17 15,-17-3-7-15,-43 1-35 16,-19 4-34-16</inkml:trace>
  <inkml:trace contextRef="#ctx0" brushRef="#br0" timeOffset="135965.9953">13590 13911 1337 0,'7'-7'224'16,"5"-13"-96"-16,0 2-23 15,16-1-16-15,-1 1 5 0,11 12-15 16,6 0-13-16,-4 13-24 15,-4 3-12-15,-24 9-14 16,-9 6-4-16,-25 3-6 16,-6 4 0-16,-4-8-4 15,10 4-2-15,18-14-5 16,4-8-1-16,28-6 0 16,7-4 3-16,15 5 15 15,10 7 20-15,-3 18 30 16,-10 3 15-16,-32 5 4 15,-21 1-16-15,-36-2-20 16,-15-3-11-16,-13-7-18 16,8-7-15-16,14-16 348 15</inkml:trace>
  <inkml:trace contextRef="#ctx0" brushRef="#br0" timeOffset="136423.7693">13862 13613 1491 0,'-25'-9'252'0,"-34"-6"-66"15,2 7-47-15,-14 16-59 16,0 9-9-16,0 24-35 16,-5 3-12-16,23 33-14 15,12 15-7-15,32 18-3 16,13 6 0-16,30-10 0 15,15-5 2-15,24-14 2 16,11-9 2-16,22-24 2 16,8-18 2-16,13-41 3 15,-2-23 2-15,-14-40 3 16,-10-14 0-16,-41-17 24 16,-20-7 11-16,-55-17 7 0,-22 0 7 15,-38 8-23-15,-9 16-19 16,0 40 12-16,-4 17 304 15</inkml:trace>
  <inkml:trace contextRef="#ctx0" brushRef="#br0" timeOffset="162776.6794">14777 14218 1510 0,'-5'-2'284'0,"-5"-3"-62"16,6 5-33-16,4 5-90 16,3 5-38-16,7 3-25 15,6 0-25-15</inkml:trace>
  <inkml:trace contextRef="#ctx0" brushRef="#br0" timeOffset="163184.5979">15554 14208 1551 0,'3'-7'276'16,"11"-7"-96"-16,1-4-58 16,5-12-35-16,1-6-15 0,-2-18-29 15,-6-12-8-15,-1-15-11 16,-1-2-4-16,-3 4-10 15,-1 2 3-15,-5 18 10 16,-3 12 13-16,-4 22 16 16,1 15 1-16,4 22-19 15,-2 8-13-15,7 23-21 16,4 8-4-16,15 24 1 16,4 9 0-16,8 7 3 15,5-1 0-15,-3-22 13 16,3-11-28-16,-11-27-64 15,-4-7-32-15,-15-17-289 16</inkml:trace>
  <inkml:trace contextRef="#ctx0" brushRef="#br0" timeOffset="163531.5922">15641 13969 1568 0,'8'-1'258'0,"12"-1"-136"0,12-5-38 16,17 0-33-16,6 1-5 15,15 2-31-15,-3 0-7 16,-9 8-3-16,-7 1-1 16,-16 7-2-16,-8 3-1 15,-11 6 6-15,-5-2 16 16,-7 4 26-16,3 7 6 16,-6-10 0-16,0 1-17 0,-7-12-18 15,1-6-1-15,-1-8-2 16,-2-12-3-16,8-6-5 15,-6-10-5-15,8-3-4 16,4 2-4-16,6 6 0 16,7 8-2-16,2 18 0 15,1 9 0-15,-7 16 3 16,1 7 1-16,-6 3 3 16,0 0 7-16,0-2-24 15,-1-2 0-15</inkml:trace>
  <inkml:trace contextRef="#ctx0" brushRef="#br0" timeOffset="163808.2156">16583 14105 560 0,'11'-8'391'16,"4"-10"21"-16,1 1-245 15,-4-2-24-15,-5 2 11 16,-7 0 9-16,-8 2-5 15,-14-3 3-15,-1 10-9 16,-9 1-52-16,-5 3-11 16,4 8-46-16,0 0-19 15,20 14-24-15,10 3-3 0,18 9-2 16,12 2 1-16,5-4 3 16,4-2 1-16,-3-13 2 15,-3-1 5-15,-7-12-26 16,0-3-49-16,-9-14-91 15,-2-6-122-15</inkml:trace>
  <inkml:trace contextRef="#ctx0" brushRef="#br0" timeOffset="163914.4738">16583 13706 1531 0,'-9'-8'318'0,"-3"-4"-42"16,4 6-35-16,6 14-131 15,3 7-39-15,10 9-14 16,5 6 313-16</inkml:trace>
  <inkml:trace contextRef="#ctx0" brushRef="#br0" timeOffset="164352.4553">17389 13917 1687 0,'15'-1'327'0,"18"-2"-263"15,12 2-25-15,3-2-16 16,-1-4-11-16,-4-2-6 16,-4-2 0-16,-9-3 0 15,-5 5 0-15,-14 1 0 16,-9 2 0-16,-14 6-4 16,-8 2 0-16,-8 13-2 15,1 7-2-15,4 10-1 16,1 1 0-16,14 8-1 15,-2-3 0-15,10-2 11 16,11 2 4-16,11-13 4 0,11 3 3 16,8-17-4-1,2-4-19-15,-6-11-93 0</inkml:trace>
  <inkml:trace contextRef="#ctx0" brushRef="#br0" timeOffset="164544.9418">17874 13861 1559 0,'0'1'286'16,"0"6"-112"-16,2 2-45 0,1 7-32 15,3 4-15-15,1 5-19 16,3 5-11-16,0-1-25 16,-4 0-7-16,-1-6-3 15,-4-7-15-15,1-8-54 16,5 1-79-16</inkml:trace>
  <inkml:trace contextRef="#ctx0" brushRef="#br0" timeOffset="164932.9055">18042 13908 1606 0,'4'3'330'0,"13"5"-144"15,13 10-33-15,11 9-44 16,-1 0-19-16,-11 3-32 16,-13-1-7-16,-19-7 6 15,-13-2 0-15,-14-11 1 16,-2-9 1-16,5-7-53 15,1-9-24-15</inkml:trace>
  <inkml:trace contextRef="#ctx0" brushRef="#br0" timeOffset="165385.9241">19134 13773 1590 0,'9'-14'262'0,"10"-15"-175"15,9 5-11-15,21 18-1 16,10 4 3-16,10 16-21 16,-4 7-16-16,-28 9-11 15,-21 7 7-15,-32 8 8 16,-19 3-2-16,-26 1-7 15,1 0-13-15,-2-12-12 16,8-12-2-16,24-14-4 16,11-9-3-16,20-2-4 15,10 1-2-15,17-1 0 16,7 1 2-16,15-4-2 16,7 3-23-16,3-2-448 15</inkml:trace>
  <inkml:trace contextRef="#ctx0" brushRef="#br0" timeOffset="165724.7356">19524 13597 1547 0,'-31'-27'299'0,"-28"-22"-90"15,-4 11-99-15,1 11-27 16,-8 22-49-16,1 22-13 0,7 28-18 15,4 9-4-15,18 17-2 16,3 1-2-16,23 9 1 16,13 3-2-16,23 1 2 15,16-7 3-15,22-18 11 16,14-8 4-16,25-25 6 16,6-13 0-16,6-20-3 15,-5-17 2-15,-22-27 0 16,-6-7 4-16,-34-26-4 15,-22-8-1-15,-41-1-5 16,-22 4-4-16,-26 20-6 16,-1 18-4-16,12 26 3 15,7 10-10-15</inkml:trace>
  <inkml:trace contextRef="#ctx0" brushRef="#br0" timeOffset="165907.5139">19936 14105 1358 0,'4'10'301'16,"-11"5"54"-16,-5 5-135 15,-22 9-58-15,-8-1 187 0</inkml:trace>
  <inkml:trace contextRef="#ctx0" brushRef="#br0" timeOffset="166445.4643">20318 13694 1400 0,'9'-5'225'16,"10"-4"-67"-16,10 2-10 16,12 8-49-16,3 1-20 0,2 8-30 15,-9 0-17-15,-17 0-19 16,-12 5-5-16,-21 3-6 15,-6-1 1-15,-11 0-1 16,4-2-1-16,9-5-7 16,8-4-3-16,17-3-1 15,13 0 0-15,14 4 6 16,8 7 3-16,1 8 1 16,-8 8 0-16,-23 6 11 15,-15 0 5-15,-34 5 4 16,-13-10 0-16,-17-6-10 15,5-5-3-15,8-15-32 16,9-5-64-16</inkml:trace>
  <inkml:trace contextRef="#ctx0" brushRef="#br0" timeOffset="166804.9374">20639 13544 1501 0,'-22'-16'265'15,"-32"-22"-103"-15,-5 12-34 0,0 21-55 16,-8 5-38-16,4 33-17 16,1 9-10-16,6 16-7 15,15 10-2-15,25 8-3 16,15 5-1-16,23 4 17 15,12 3 8-15,18-15 8 16,9-10 4-16,12-25-8 16,1-17-5-16,7-21-2 15,-2-21 3-15,-2-19-1 16,0-10 2-16,-24-27 0 16,-12-5-2-16,-33-5 11 15,-19 0 0-15,-27 19-9 16,-8 14-3-16,-8 23 124 15,6 11-514-15</inkml:trace>
  <inkml:trace contextRef="#ctx0" brushRef="#br0" timeOffset="167358.1626">21444 13621 1162 0,'17'-10'337'0,"24"-9"-156"15,9 10-30-15,7 14-37 16,0 11-14-16,-4 21-8 0,-4 5 1 16,-18 15-24-1,-6 6-15-15,-18 3-29 0,-7-3-7 16,-2-10-4-16,-7-18-4 16,3-21-7-16,-1-12-9 15,-5-20-15-15,0-4-3 16,-14-16 3-16,0-1 6 15,-3 5 11-15,0 10-3 16,0 26-2-16,-1 16 0 0,1 21 0 16,2 8 4-16,10 3 5 15,7-5 383-15</inkml:trace>
  <inkml:trace contextRef="#ctx0" brushRef="#br0" timeOffset="167618.1588">22004 13757 1483 0,'-5'-1'252'0,"-7"2"-67"16,-3 4-67-16,7 17-79 15,-3 3-8-15,11 10 9 16,7 4 6-16,10 0 7 15,7-2 5-15,8-6-20 16,4-11-7-16,3-15-9 16,0-5-3-16,-7-18-8 0,-2-2-13 15,-14-11-45-15,-1-4-31 16,-10-5-195-16</inkml:trace>
  <inkml:trace contextRef="#ctx0" brushRef="#br0" timeOffset="167718.4484">22156 13608 1229 0,'0'-2'276'0,"0"-5"-156"16,0 7-53-16,0 0-37 0</inkml:trace>
  <inkml:trace contextRef="#ctx0" brushRef="#br0" timeOffset="167962.799">22356 13774 1501 0,'2'3'241'0,"4"7"-97"15,-2 6-32-15,8 14-29 16,-8 4-5-16,1 7-15 16,-5-6-21-16,5-4-17 15,0-7 10-15,-1-16 15 16,9 3 9-16,2-11 5 15,-4-11-10-15,6-8-13 0,2-4-11 16,-7-16-13-16,6 6-22 16,-4-2 353-16</inkml:trace>
  <inkml:trace contextRef="#ctx0" brushRef="#br0" timeOffset="168555.1668">22865 13892 1427 0,'-11'-18'207'0,"-7"-19"-83"15,-7 1-19-15,-11 12-24 16,2 8-11-16,-6 16-22 16,4 5-15-16,7 12-26 15,8 6-6-15,18 11-2 16,7 2 0-16,18-1 7 0,9 0 7 15,10-12 3-15,1-2 3 16,-1-11-3-16,-8-8-2 16,-8-13 1-16,-6-8-1 15,-4-13-3-15,2 0-3 16,-7-4-5-16,0 3-1 16,-6 7-2-16,-5 5 0 15,-6 10-2-15,-2 8-2 0,-4 12 4 16,5 6 1-16,6 11 3 15,3 6 2-15,5 2-3 16,3 2 0-16,12 2 0 16,2-8 2-16,8-8 3 15,2-5 2-15,0-17 5 16,-1-2 6-16,-3-21 17 16,-4-10 2-16,-6-8-1 15,-7-8-8-15,-9 5-20 16,-8 3 0-16,-10 9-28 15,2 9 2-15</inkml:trace>
  <inkml:trace contextRef="#ctx0" brushRef="#br0" timeOffset="168786.1337">23232 13717 1336 0,'0'-4'281'16,"3"4"-7"-16,0 11-110 16,-2 19-94-16,7 16-21 15,1 20 23-15,-2 6 7 16,-2 9-8-16,-3 2 2 16,-9-10-47-16,-5-7-9 15,3-15-12-15,0-13-6 16,9-22 376-16</inkml:trace>
  <inkml:trace contextRef="#ctx0" brushRef="#br0" timeOffset="168947.7022">23302 14049 1717 0,'4'-4'352'16,"-1"-5"-230"-16,6 5-115 15,7 1-7-15,9 4 5 16,6 2 20-16</inkml:trace>
  <inkml:trace contextRef="#ctx0" brushRef="#br0" timeOffset="169304.7482">23829 13808 1513 0,'-23'-12'263'0,"-16"-8"-92"16,-5 3-71-16,5 11-21 15,9 4-35-15,7 7-15 16,17 8-24-16,8 2-6 16,20 5 0-16,7 2 1 0,9 1 2 15,-3-3 0-15,-3-5 0 16,-8 1 0-16,-14-10 0 15,-5 0-1-15,-19-2-1 16,-10-4 0-16,-15 1-2 16,-5 7 10-16,-3 1 28 15,6 3 10-15,16 6 16 16,9 2 7-16,18 1 0 16,9-1 5-16,16 5 7 15,9-5-11-15,9-2-26 16,3-1-9-16,-4-11 137 15,-6-8-681-15</inkml:trace>
  <inkml:trace contextRef="#ctx0" brushRef="#br0" timeOffset="170258.0333">2078 15832 1356 0,'-1'3'250'0,"-5"-1"-1"16,27 5-167-16,13-1-31 15,22-3-12-15,13-2-3 0,5-3-16 16,-4-4-2-16,-6-7 1 16,-13-3 0-16,-22-3-4 15,-9 1-2-15,-17 5 0 16,-4 6-3-16,-19 10-3 15,-2 10 7-15,-21 12 11 16,1 9 0-16,7 9 0 16,8 7-9-16,22-4-16 15,7-4-3-15,25-5 0 16,3-14 1-16,11-6-18 16,3-7-36-16</inkml:trace>
  <inkml:trace contextRef="#ctx0" brushRef="#br0" timeOffset="170482.2633">2874 15882 1249 0,'-10'-12'340'0,"-11"-11"-25"15,-13 12-82-15,-2 4-19 16,-6 7-77-16,9 11-42 16,5 6-68-16,11 7-19 15,18 12-18-15,7-3 1 16,21 3 2-16,3-8 4 15,9-11 4-15,-1-8 4 16,-4-18 5-16,-5-6 3 16,-17-13 5-16,-8-1 2 0,-16-1-7 15,-5 3 67-15</inkml:trace>
  <inkml:trace contextRef="#ctx0" brushRef="#br0" timeOffset="170979.5228">3911 15767 1501 0,'-22'0'268'0,"-14"2"-66"0,-3 14-86 15,4 9-27-15,11 17-47 16,7 6-19-16,17 5-23 16,11-5-1-16,17-14 0 15,8-8 2-15,10-15 13 16,2-6 6-16,-12-13 8 15,-4-4 4-15,-18-7-2 16,-13-2-5-16,-11 6-10 16,-21-7-21-16,-14 5-47 15,-1 4 440-15</inkml:trace>
  <inkml:trace contextRef="#ctx0" brushRef="#br0" timeOffset="171217.5905">4067 15866 1510 0,'0'0'276'0,"-2"3"-54"0,0 9-68 15,-5 10-74-15,-2 3-11 16,8 13-28-16,0 0-7 16,5-4-14-16,16-1-8 15,2-16-5-15,10-1 2 16,7-10 5-16,-3-7 3 15,-1-15 1-15,-6 0 1 16,-10-7-14-16,-5 0-14 0,-13 0-71 16,-6-9-121-16</inkml:trace>
  <inkml:trace contextRef="#ctx0" brushRef="#br0" timeOffset="171322.3109">4147 15648 1576 0,'-2'-2'135'0,"-2"2"-15"16,-1-4 138-16,4 4-135 15,1 0-57-15,1 7-14 16,11 21 371-16</inkml:trace>
  <inkml:trace contextRef="#ctx0" brushRef="#br0" timeOffset="171623.5055">4560 15832 1553 0,'-12'-2'295'16,"-18"1"-110"-16,3 4-51 16,-3 16-69-16,0 4-32 15,9 14-24-15,8 5-4 0,17 2-2 16,7 0-3-16,15-19 19 15,1-3 14-15,7-14 24 16,2-4 11-16,-4-5-3 16,-4-12-7-16,-10-2-14 15,-10-6-9-15,-11-2-21 16,-5 1 59-16</inkml:trace>
  <inkml:trace contextRef="#ctx0" brushRef="#br0" timeOffset="171847.0392">4772 15838 1448 0,'21'-6'285'16,"13"-6"24"-16,10 1-148 0,2 2-29 15,-11 2-64-15,-6 1-20 16,-5 6-27-16,-3 0-6 16,-6 3-49-16,-7-1-92 15</inkml:trace>
  <inkml:trace contextRef="#ctx0" brushRef="#br0" timeOffset="171971.397">4954 15852 1452 0,'-6'11'278'16,"-2"15"22"-16,5 3-132 15,-2-1-33-15,6 9-40 16,1-1-19-16,3 1-39 16,9 0 2-16,-5-13 40 15</inkml:trace>
  <inkml:trace contextRef="#ctx0" brushRef="#br0" timeOffset="172234.4663">5165 15830 1667 0,'7'3'309'0,"6"7"-232"15,1 8-19-15,-7 6 34 16,-5 4 4-16,-4 0-8 16,-4-4-33-16,0-10-33 0,6-10-6 15,2-8-6-15,5-11-2 16,7-8-5-16,5 1-2 15,5-4-1-15,2 7-1 16,-3 11-2-16,-2 8 3 16,-11 19 2-16,-3 7 3 15,-3 11 18-15,-2 5 96 16</inkml:trace>
  <inkml:trace contextRef="#ctx0" brushRef="#br0" timeOffset="172593.3579">5566 15718 1323 0,'-1'5'296'0,"-7"9"23"0,5 19-99 16,4 28-109-16,-2 10-19 15,5 15-35-15,-1-4-9 16,-1-1-7-16,0-5 0 16,2-14-86-16,0-7-25 15</inkml:trace>
  <inkml:trace contextRef="#ctx0" brushRef="#br0" timeOffset="172760.8987">5624 16005 1681 0,'21'-7'305'0,"25"-5"-273"16,3 0-26-16,1 3-14 16,1 5-27-16</inkml:trace>
  <inkml:trace contextRef="#ctx0" brushRef="#br0" timeOffset="172998.2638">6236 15830 1459 0,'-9'17'317'15,"-7"10"95"-15,-16 14-230 0,-9 4-40 16,-5-8-53-16,2-5-22 16,5-22-23-16,4-14-14 15,8-13-22-15,6-6-7 16,13-9-10-16,6-2-2 15,11 2-4-15,2-3 0 16,16 16 2-16,-1 7 0 16,11 21 7-16,1 16 3 15,-1 15 4-15,0 12 4 16,-10-5 62-16,-2 2 275 0</inkml:trace>
  <inkml:trace contextRef="#ctx0" brushRef="#br0" timeOffset="173347.3307">6971 15663 1589 0,'1'13'276'16,"-1"30"-152"-16,3 18-29 15,6 36-3-15,-3 5 4 16,6 5-20-16,-1-3-14 16,0-19-21-16,2-1-8 0,0-19-11 15</inkml:trace>
  <inkml:trace contextRef="#ctx0" brushRef="#br0" timeOffset="173514.8819">7006 16048 1470 0,'6'0'218'0,"18"0"-87"16,9 0-70-16,13-7-34 16,9 1-2-16,7-8-50 15</inkml:trace>
  <inkml:trace contextRef="#ctx0" brushRef="#br0" timeOffset="173821.3435">7535 15753 1341 0,'-18'-8'272'0,"-18"-7"-6"0,-2 3-76 16,4 9-79-16,8 4-32 16,11 9-54-16,8 4-16 15,12 2-11-15,8 0-2 16,11 3 2-16,5-4 2 15,4-1-3-15,1-6-18 16,-8-8-45-16,-5-3-13 16,-14 0-4-16,-8 1 13 0,-18 2 40 15,-7 2 10-15,-9 6 27 16,-3 2 12-16,5 10 40 16,0 3 23-16,11 2 23 15,7 2 7-15,21-4-22 16,9-2-21-16,17-10-23 15,13-3-7-15,7-8-18 16,5-4 357-16</inkml:trace>
  <inkml:trace contextRef="#ctx0" brushRef="#br0" timeOffset="174271.4686">8459 15706 1475 0,'-4'19'238'0,"-8"26"-75"16,-8 9-13-16,-10 2-53 16,-1-5-16-16,-2-14-45 15,-1-11-10-15,-4-26-9 16,0-11-1-16,8-15-6 15,0-6-5-15,15-5-5 16,7 2-3-16,14 6-2 16,8 7-3-16,15 17 6 15,5 9 4-15,4 17 11 16,0 5 6-16,-2 11-3 16,-10-3-4-16,4-2 35 15,-2-1 176-15</inkml:trace>
  <inkml:trace contextRef="#ctx0" brushRef="#br0" timeOffset="174545.251">8525 15691 1622 0,'8'5'355'0,"7"7"-108"16,10 24-172-16,7 13-22 15,4 16 11-15,-5 6 6 0,-9 6 7 16,-9 2-1-16,-17-4-39 15,-9-8-18-15,-17-14-17 16,-6-11-1-16,-6-24-4 16,2-14 0-16,1-26-5 15,8-10-5-15,12-22-2 16,16-4 0-16,22-12 6 16,11-6 4-16,28 2 6 15,0-3 7-15,4 19 3 16,-1 13 10-16,-21 22 329 15</inkml:trace>
  <inkml:trace contextRef="#ctx0" brushRef="#br0" timeOffset="174935.3412">8852 15716 1453 0,'5'0'260'16,"0"-1"-21"-16,4 18-100 16,1 12-35-16,-6 15-15 15,2 4-7-15,2 1-14 16,0-8-4-16,10-14-22 16,0-11-6-16,3-23-1 15,0-11 1-15,1-14-6 16,-4-10-6-16,-5-2-10 15,-2 5-19-15,-7 7 335 16</inkml:trace>
  <inkml:trace contextRef="#ctx0" brushRef="#br0" timeOffset="175334.4705">9216 15753 1453 0,'-5'-3'253'16,"-13"1"-20"-16,8 2-82 16,3 12-70-16,4 5-29 15,6 10-29-15,7 6-5 16,13 5 1-16,-2-7 0 16,6-7-6-16,-1-11 0 0,-2-16 3 15,2-8 1-15,-10-12-1 16,2-2-2-16,-11-5-3 15,-4 1-2-15,-1 7-4 16,-6 4-1-16,2 12 0 16,0 4 0-16,1 7 1 15,0-5-1-15,1 6 0 16,4 19 1-16,16 32 0 16,-5-28 0-16,5-8 7 15,4-4 12-15,0-13 20 16,2-2 7-16,-7-14 1 15,-2-2-13-15,-7-8-21 16,-5-4-19-16,-4-2-49 16,-3-2-74-16</inkml:trace>
  <inkml:trace contextRef="#ctx0" brushRef="#br0" timeOffset="175442.0574">9439 15560 1345 0,'-9'-12'331'0,"-7"-13"46"15,4 21-98-15,2-2-61 16,5 13-116-16,2 6-48 15,5 6-31-15,4 7 147 16</inkml:trace>
  <inkml:trace contextRef="#ctx0" brushRef="#br0" timeOffset="175858.5359">9899 15747 1428 0,'-12'-2'244'16,"-14"-3"-45"-16,-3 7-62 15,-3 8-35-15,-1 6-34 16,14 8-22-16,5 9-33 0,13 3-9 16,15 1 1-16,8-1 0 15,10-18 7-15,4-6 3 16,2-13 4-16,-3-6 1 15,-12-7 6-15,-8-5 0 16,-24-4-1-16,-10-1-5 16,-14 6-11-16,-2 5-7 15,-5 7 43-15,7 2 351 0</inkml:trace>
  <inkml:trace contextRef="#ctx0" brushRef="#br0" timeOffset="176027.0865">10038 15744 1776 0,'21'-5'418'0,"22"-1"-279"15,-5 0-47-15,-6 3-53 16,-4 2-14-16,-5-3-2 16,-5 3-14-16,-9 1-96 15,0 0-269-15</inkml:trace>
  <inkml:trace contextRef="#ctx0" brushRef="#br0" timeOffset="176145.778">10148 15759 1458 0,'-6'12'305'15,"-3"10"30"-15,2 10-117 16,6 5-55-16,4 7-76 0,3-5-20 16,8 4 6-16,-5-8 278 15</inkml:trace>
  <inkml:trace contextRef="#ctx0" brushRef="#br0" timeOffset="176744.0177">10529 15846 1465 0,'-4'-13'250'0,"-9"-13"-49"16,-1 3-7-16,-8 4-37 16,-2 6-32-16,1 8-58 15,-2 5-22-15,3 8-34 16,2 5-11-16,9 8-5 15,6 3 1-15,9 2 1 16,12 2 0-16,10-10 3 16,5-1 1-16,7-14 3 0,-1-8-10 15,-2-7-28-15,-5-9-14 16,-9-4-11-16,-7 3 10 16,-13 7 28-16,-6 3 13 15,-11 12 14-15,0 5 8 16,0 10 5-16,3 2 1 15,9 8-2-15,2 3-8 16,13-1-2-16,1-1-1 0,9-14-1 16,3-9 2-16,-2-13 1 15,2-5 1-15,-2-4 0 16,-1-5-2-16,-3 0-3 16,2-3-1-16,5 9-3 15,-3 4 9-15,0 8 1 16,-1 7 3-16,-5 13 21 15,-1 4 2-15,-7 9 24 16,-6 3 7-16,-8-3-14 16,-11-2-8-16,0-8-19 15,-9-9-9-15,1-8 253 16,5-1-681-16</inkml:trace>
  <inkml:trace contextRef="#ctx0" brushRef="#br0" timeOffset="177101.3779">11407 15465 1634 0,'22'-2'319'0,"37"-1"-200"15,14 0-25-15,24-2 6 16,2 0-16-16,-2 0-26 15,-2 2-10-15,-13 1-18 16,-11 1-24-16,-20-3-60 16,-14-1-15-16,-22 3-124 15,-10 1-82-15</inkml:trace>
  <inkml:trace contextRef="#ctx0" brushRef="#br0" timeOffset="177274.5244">11904 15529 1187 0,'-1'7'304'0,"1"2"-141"16,1-3-5-16,8 14 6 0,1 0-6 16,0 12-31-16,1 12-17 15,-5 3-37-15,-5 1-18 16,-2 4-27-16,-6-4-10 16,0-5-38-16,1-6-35 15,4-14 130-15</inkml:trace>
  <inkml:trace contextRef="#ctx0" brushRef="#br0" timeOffset="177493.4755">12014 16013 1467 0,'5'-9'255'0,"8"-10"-23"16,1-1-79-16,7-3-48 15,1 1-23-15,-4 1-30 16,-3 2-8-16,-6 5-2 15,-2 6-4-15,-7 10-1 16,1 10-3-16,-1 9-7 16,-2 5-3-16,4 4-15 15,2 3 8-15,2-2 16 16,1-1 324-16</inkml:trace>
  <inkml:trace contextRef="#ctx0" brushRef="#br0" timeOffset="177678.6243">12462 15986 1528 0,'7'-1'336'16,"8"2"27"-16,0 9-158 16,1 13-82-16,-5 7-25 15,-10 5-44-15,-8-1-13 0,-17 4-19 16,-10-7-6-16,-9-8-567 15</inkml:trace>
  <inkml:trace contextRef="#ctx0" brushRef="#br0" timeOffset="178090.143">12735 15457 1538 0,'5'-3'263'15,"27"3"-89"-15,12 0-85 16,26 0-28-16,20 4-5 0,3-2-23 15,-3-1-11-15,-14-2-8 16,-10 0-33-16,-22 1-83 16,-11 0-86-16</inkml:trace>
  <inkml:trace contextRef="#ctx0" brushRef="#br0" timeOffset="178256.4209">13145 15488 1483 0,'-8'16'225'0,"-14"17"-108"16,4 8-15-16,5 9-29 16,3 2 4-16,8 6 3 15,0 1 1-15,6 1-25 16,2-5-18-16,7-9-31 16,5-10 405-16</inkml:trace>
  <inkml:trace contextRef="#ctx0" brushRef="#br0" timeOffset="178604.6869">13255 16004 1430 0,'-4'-6'278'0,"-7"-9"41"0,14 3-214 15,3-3-19-15,10-3-27 16,12 7-6-16,5 7-1 16,5 10-5-16,-6 11-26 15,-9 7-7-15,-23 7 0 16,-11 0 2-16,-16 2 0 16,-9-3 1-16,-5-10-5 15,7-6-1-15,11-10-1 16,7-4-1-16,11-11-5 15,5-1-1-15,12-5-3 16,8 2-1-16,17 10-2 16,1 2 0-16,3 4 9 15,-2 8 3-15,-7 4-408 16</inkml:trace>
  <inkml:trace contextRef="#ctx0" brushRef="#br0" timeOffset="179184.005">14289 15634 1511 0,'8'-1'265'0,"14"6"-71"16,7 7-78-16,3 15-60 15,-2 3-8-15,-18 4-16 16,-12 3-5-16,-19 2-8 0,-9 1-4 16,1-13-8-16,0-5-7 15,13-20-11-15,5-8-6 16,13-14-2-16,8-3 3 15,10-8 7-15,5 1 4 16,4 3-3-16,1 0-4 16,-5 6-1-16,2 6-1 15,-12 11 7-15,-5 4 5 16,-2 13 6-16,-5 6 3 0,2 2 5 16,0 9 2-16,9 2-1 15,2-5-3-15,1-1 5 16,7-8-9-16,-4-11-115 15,5-5-92-15</inkml:trace>
  <inkml:trace contextRef="#ctx0" brushRef="#br0" timeOffset="179572.9763">14913 15760 1542 0,'1'3'290'0,"-3"10"-81"15,-9 4-30-15,-13 4-69 16,-7 3-20-16,-12-3-39 15,2-4-17-15,6-11-18 16,3-10-6-16,23-13-8 0,2-9-8 16,14-5-19-16,10 3-1 15,-1 2 2-15,7 6 7 16,-1 11 12-16,-1 5 1 16,1 13 5-16,-2 9 2 15,-2 7 5-15,-1 7 2 16,3 6 1-16,-2 0 0 15,4-5 1-15,1-8-1 16,0-18-1-16,2-8 0 16,4-15 0-16,-3-9 1 0,-3-5-2 15,-3-5 0-15,-9-1-1 16,-4 2-2-16,-8 9 1 16,1 8 9-16,-2 12 4 15,-1 10 1-15,3 18-3 16,0 7-10-16,-4 11-3 15,11 5 6-15,-3-1 238 16,0-3-731-16</inkml:trace>
  <inkml:trace contextRef="#ctx0" brushRef="#br0" timeOffset="180127.0343">16136 15582 1364 0,'-6'-3'227'0,"-16"-3"-70"15,-1 1-4-15,-3 3-38 16,-2 2-27-16,8 8-49 15,5 1-21-15,12 3-20 16,6 2-3-16,15 2-1 16,4-3 1-16,-2-3 0 15,5-2-9-15,-8-3-19 16,-4-3-7-16,-2 2-3 16,-11-4 4-16,-9 0 21 15,-7 4 6-15,-12 1 9 16,-2 1 12-16,5 4 35 15,6 2 10-15,12 2 20 16,10 2 9-16,10 5-20 16,4-2-8-16,6 0-19 0,3 2-9 15,3-6-12-15,-9-7-3 16,-5-9-30-16,1-10-11 16</inkml:trace>
  <inkml:trace contextRef="#ctx0" brushRef="#br0" timeOffset="180248.6776">16048 15310 1468 0,'-6'-9'308'0,"-6"-12"39"15,1 13-160-15,10 10-103 16,2 3-28-16</inkml:trace>
  <inkml:trace contextRef="#ctx0" brushRef="#br0" timeOffset="180637.3182">16304 15579 1506 0,'-1'0'257'0,"2"12"-86"15,7 7-13-15,18 20-16 16,11 8-27-16,6 9-18 16,-2 7-11-16,-9 6-20 15,-11 0-11-15,-11-8-74 16,-1-11-57-16,-6-26-44 16,0-14-393-16</inkml:trace>
  <inkml:trace contextRef="#ctx0" brushRef="#br0" timeOffset="180786.9189">16656 15596 1650 0,'-13'1'382'0,"-20"12"-154"16,-5 13-55-16,-21 23-92 16,-6 10-24-16,-5 12-28 15,-1 4-11-15,16-9 0 0,18-2 29 16</inkml:trace>
  <inkml:trace contextRef="#ctx0" brushRef="#br0" timeOffset="181419.5148">16894 15684 1462 0,'-8'-15'247'0,"-12"-21"-38"16,-3 0-33-16,0 12-50 15,-4 2-16-15,1 21-42 16,-6 1-20-16,4 15-28 16,2 9-12-16,10 3-10 15,7 6-1-15,12 2 0 16,3-8 1-16,14-6 2 15,8-3 1-15,5-14 3 16,6-4-9-16,-2-12-24 16,-3-6-9-16,-4-5-16 15,-5-6 7-15,-10 3 22 16,-7-1 9-16,-9 9 14 16,-5 1 2-16,-5 8 3 0,-1 6 1 15,0 7-1-15,3 9 1 16,3 8-1-16,4-2 1 15,5 1 8-15,5 7 4 16,10-1 3-16,2 2 1 16,13-3-5-16,-3-6-4 15,1-11-1-15,1-4 0 16,-11-12 1-16,3-3 0 16,-5-11-2-16,-1-2-2 0,-1-2-2 15,-6-3 1-15,-6 1-1 16,-5-8 1-16,-4 0 0 15,-2 4 16-15,3 12 14 16,0 13 0-16,2 18 7 16,1 9-15-16,1 13-17 15,0 5-1-15,6 9-4 16,1 7-3-16,5 10 1 16,0 4 0-16,-4 3-2 15,0-3 1-15,-2-11-8 16,-1-12-21-16,-3-27 274 15</inkml:trace>
  <inkml:trace contextRef="#ctx0" brushRef="#br0" timeOffset="181566.1245">17263 15755 1829 0,'13'-3'453'0,"8"-3"-297"16,10 2-119-16,1 1-6 15,2 0-16-15,4 3 16 16</inkml:trace>
  <inkml:trace contextRef="#ctx0" brushRef="#br0" timeOffset="182252.014">17877 15458 1225 0,'-12'-4'289'0,"-13"0"-139"15,-5 0-8-15,-4 1-30 16,4 6-34-16,7 5-51 15,8 6-16-15,11 2-10 16,4 0 3-16,12 0 2 16,6 2 2-16,12-1-1 15,4-3-2-15,-4-6-1 16,-2-6-2-16,-12-2 1 16,-10 0-2-16,-13-1-1 15,-7 1 0-15,-15 1-4 16,-3 3 13-16,0 5 40 15,1 1 16-15,11 2 21 16,8 2-8-16,15 1-21 16,7 1-5-16,14 1-8 15,1 0-5-15,6-5-17 0,0-3-5 16,1-5-23-16,0-6-32 16</inkml:trace>
  <inkml:trace contextRef="#ctx0" brushRef="#br0" timeOffset="182418.5683">18248 15478 1682 0,'2'0'401'0,"3"-1"-171"16,-4 1-96-16,-1 0-91 15,0 0-21-15,0 0-32 16,0 0 81-16</inkml:trace>
  <inkml:trace contextRef="#ctx0" brushRef="#br0" timeOffset="182553.176">18270 15652 1948 0,'0'0'532'0,"0"0"-355"16,1 0-66-16,-1-1-68 15,0 1 85-15</inkml:trace>
  <inkml:trace contextRef="#ctx0" brushRef="#br0" timeOffset="183775.9588">3494 16985 1478 0,'-2'1'266'0,"10"3"-31"16,14 3-56-16,35-7-88 16,15-6-13-16,33-3-33 15,1-6-14-15,-4 4-15 16,-10 7-6-16,-26 4-5 16,-4 7-20-16,-16 0-51 15,-3 3-72-15</inkml:trace>
  <inkml:trace contextRef="#ctx0" brushRef="#br0" timeOffset="183993.3903">3954 17009 1430 0,'0'23'256'0,"-2"18"-33"15,10 16-63-15,3 6 1 16,1 13-45-16,-2 0-24 16,-10-10-42-16,1-3-14 15,0-23-19-15,1-5 3 16,3-17 64-16</inkml:trace>
  <inkml:trace contextRef="#ctx0" brushRef="#br0" timeOffset="184319.5113">4045 17682 1524 0,'7'-5'243'16,"9"-3"-92"-16,0-9-104 16,1-5 9-16,6 0 0 15,-1-1-5-15,-2 9 15 16,-7 0 7-16,-7 11 4 0,-3 5 7 16,-3 11-13-16,0 12-10 15,0 7-10-15,0 6-10 16,0 8-18-16,0-3-8 15,0-4-13-15,1-3-20 16,4-14-268-16</inkml:trace>
  <inkml:trace contextRef="#ctx0" brushRef="#br0" timeOffset="185140.44">4601 17316 1615 0,'13'5'329'0,"6"-2"-139"16,20-1-120-16,10-3-9 15,15-6-29-15,5 0-12 0,-13-1-9 16,-9 4 4-16,-22 1-53 16,-9 0-383-16</inkml:trace>
  <inkml:trace contextRef="#ctx0" brushRef="#br0" timeOffset="185319.5432">4659 17439 1409 0,'-1'-3'276'0,"6"1"44"15,8-1-103-15,23 1-95 16,10 2-11-16,12-2-44 15,1-4-21-15,-10 5-27 16,-3 1-12-16</inkml:trace>
  <inkml:trace contextRef="#ctx0" brushRef="#br0" timeOffset="186247.0743">5344 17068 1518 0,'9'-1'261'15,"6"-2"-39"-15,20 4-180 0,11 7-16 16,17-4 0-16,5-4-1 16,5 0-7-16,-9-9 2 15,-14-1 0-15,-9 5-2 16,-23-5-1-16,-10-1-2 16,-9 8-4-16,-13-6-2 15,-7 13-5-15,-3 10 0 16,-11 7 9-16,5 15 9 15,3 12 12-15,1 6 6 16,10 21-6-16,7 6-9 0,10-3-9 16,6-8-5-16,9-22-10 15,3-12-16-15,-1-22-70 16,2-3-22-16</inkml:trace>
  <inkml:trace contextRef="#ctx0" brushRef="#br0" timeOffset="186413.6279">5450 17305 1592 0,'17'5'316'16,"6"3"-127"-16,22-1-92 16,14-3 1-16,13-4-44 15,8-4-21-15,0 0 9 16,-3-3 231-16</inkml:trace>
  <inkml:trace contextRef="#ctx0" brushRef="#br0" timeOffset="186815.7366">5921 17195 1471 0,'10'-9'206'16,"0"-8"-84"-16,13 3-78 15,6 0 3-15,11 10 10 16,9 2-8-16,-7 9-10 16,1 7-5-16,-15 4-18 15,-11 8-5-15,-19 0-3 16,-16 0 1-16,-9-7 2 15,1-3-1-15,13-9-12 16,7-8-7-16,14-6-6 16,11 0 0-16,15 3 9 15,3 4 7-15,5 10 7 16,-4 6 10-16,-10 12 17 16,-13 4 10-16,-22 10 12 15,-15-1-4-15,-23-1-8 0,-7-5-9 16,-9-15-21-16,1-12-35 15,17-9-111-15,10-9-65 16</inkml:trace>
  <inkml:trace contextRef="#ctx0" brushRef="#br0" timeOffset="187028.1693">6421 17603 1762 0,'-3'0'502'16,"6"4"-98"-16,-2 1-307 16,-1-5-14-16,0 0 41 15,0 0-340-15</inkml:trace>
  <inkml:trace contextRef="#ctx0" brushRef="#br0" timeOffset="187415.8976">6822 17100 1524 0,'3'15'260'0,"-10"11"-84"16,3 10-21-16,-5 0-15 15,0-1-27-15,11 0-51 16,7-3-28-16,13-7-28 16,5 0-2-16,11-8-3 15,2-8 8-15,-1-6-17 16,-3-4 392-16</inkml:trace>
  <inkml:trace contextRef="#ctx0" brushRef="#br0" timeOffset="187572.0412">7024 17125 1662 0,'-10'14'390'0,"-5"9"-113"15,6 23-166-15,-5 9-28 16,12 15-26-16,3 5-18 15,4-2-20-15,5-5 7 16,1-10 322-16</inkml:trace>
  <inkml:trace contextRef="#ctx0" brushRef="#br0" timeOffset="188153.3247">7631 17130 1596 0,'0'7'288'0,"1"16"-156"15,3 13-87-15,0 15-24 0,1 10 4 16,-3 6 7-16,-2-7 1 16,-5-9-3-16,-1-15-6 15,2-19 1-15,2-8 1 16,2-21-5-16,0-6-2 15,-2-21-13-15,-2-10-2 16,-4-11 0-16,-2-3 0 16,-1 3-3-16,5 8 0 15,8 16-3-15,7 13 0 0,11 19-1 16,6 7 0-16,17 21 1 16,8 10-2-16,4 13 4 15,0 6-3-15,-4 2 3 16,-3 2 2-16,-3-6-2 15,-3-10 1-15,-9-22 1 16,-5-15 5-16,-7-22 10 16,-5-12 7-16,-5-15 15 15,-6-5 12-15,-7-17 0 16,-3 0-4-16,-10-1-11 16,-2 3-15-16,1 15-8 15,2 11-2-15,8 16 340 16</inkml:trace>
  <inkml:trace contextRef="#ctx0" brushRef="#br0" timeOffset="189257.7353">9360 17255 1599 0,'13'6'268'16,"13"8"-182"-16,3 7-51 15,-17 13-10-15,-7 3 1 16,-22 2-4-16,-4 4-1 0,-1-9-2 16,-4-10-2-16,10-12-4 15,2-14-4-15,7-19-9 16,11-1-2-16,2-10-3 16,9 1 1-16,2 3 3 15,-2 0 0-15,-1 8-1 16,2 6 0-16,-10 9-1 15,-1 5 0-15,1 16 6 16,-1 5 3-16,3 4 6 16,2 6 2-16,9 2-4 15,0-4-2-15,12-5-4 16,6-9-22-16,11-13-87 16,0-9-61-16,0-12-65 15,0-6 48-15,-9-5-10 16,-9-1-10-16,-2 4 325 15,-11-2 73-15,-10 8-16 0,1 12 23 16,-8 15 26-16,-5 12-30 16,-11 17-69-16,-6-1-29 15,-12 5-46-15,-3-8-16 16,4-9-22-16,2-9-6 16,9-19-15-16,7-9-13 15,13-16-20-15,4-3-6 16,11-4 4-16,4 2 10 15,2 6 16-15,4 10 5 0,-1 18 3 16,3 9 2-16,-3 21 4 16,-7 4 4-16,10 10 12 15,-7 0 1-15,5-5 1 16,4-3-1-16,-1-13-6 16,-1-10-2-16,2-16-2 15,-1-9-3-15,-4-14-4 16,1-4-2-16,-4-10-1 15,-4-2 2-15,-6 1 1 16,0 7 5-16,-6 19 27 16,-3 8 15-16,0 23 17 15,-3 11 1-15,3 15-29 16,1 6-16-16,10 1 34 16,1-1 280-16</inkml:trace>
  <inkml:trace contextRef="#ctx0" brushRef="#br0" timeOffset="189616.1401">11187 16824 1554 0,'4'3'260'0,"22"8"-117"16,19 2-39-16,29-1-32 16,20-3-8-16,15-6-34 15,-3-3-6-15,-8 0 21 16,-13-2-25-16</inkml:trace>
  <inkml:trace contextRef="#ctx0" brushRef="#br0" timeOffset="189801.6501">11659 16947 1077 0,'-3'22'404'16,"3"24"-171"-16,3 10-19 16,7 5-42-16,-2 0-5 15,-4 2-55-15,-4-4-30 0,-3-11-44 16,7-2-3-16,4-21 347 15</inkml:trace>
  <inkml:trace contextRef="#ctx0" brushRef="#br0" timeOffset="190218.5556">11906 17450 1563 0,'-1'-15'282'0,"8"-7"-120"16,8-3-65-16,14 4-21 0,10 9 0 15,3 10-7-15,3 8-16 16,-9 18-24-16,-8 6-8 16,-25 14-2-16,-11-2 0 15,-25 1-2-15,-6-5-2 16,-11-9-3-16,0-5 0 16,11-12-3-16,6-10-9 15,15-12-20-15,13-4-9 0,10-17-6 16,13 8 5-16,11 1 15 15,6-3 5-15,9 23 0 16,-2 1-1-16,5 21-1 16,-3 7 18-16,-10 0 117 15</inkml:trace>
  <inkml:trace contextRef="#ctx0" brushRef="#br0" timeOffset="190515.7166">12473 17144 1510 0,'12'1'279'0,"5"-1"-9"15,23 7-188-15,9-2-9 16,14 1-35-16,2 1-16 16,-8-6-16-16,-4-1-11 0</inkml:trace>
  <inkml:trace contextRef="#ctx0" brushRef="#br0" timeOffset="190696.3052">12519 17276 1591 0,'11'3'313'0,"21"2"-117"16,14-1-81-16,18 1-42 15,2-4-21-15,1 0 31 16,-4-1-402-16</inkml:trace>
  <inkml:trace contextRef="#ctx0" brushRef="#br0" timeOffset="191592.5954">13580 17143 1215 0,'1'-6'290'0,"5"-1"-138"16,-6-9-2-16,0 0 7 16,1-1-8-16,-10-10-10 15,-4 3-8-15,-17-3-32 16,-8 0-23-16,-10 13-29 16,-1 11-15-16,2 13-22 15,6 10-6-15,14 5-8 16,6 3-4-16,17-1-1 15,7 7-3-15,17-11-2 16,10-6-3-16,12-10 1 16,4-9 3-16,2-7 6 0,-6-1 3 15,-8-4 2-15,-7 4 1 16,-8 5-2-16,-3 4 0 16,1 15 1-16,-7 3 1 15,1 13 1-15,-2 8 1 16,-11 10 1-16,-7 6 0 15,-23 2 3-15,-11-3 0 16,-11-12 4-16,-3-10 6 0,8-17-30 16,8-10 4-16</inkml:trace>
  <inkml:trace contextRef="#ctx0" brushRef="#br0" timeOffset="192107.2557">13760 17001 1618 0,'1'4'302'15,"12"11"-186"-15,5 1-47 0,22 0-17 16,9-1-10-16,10-15-16 16,8 0-5-16,-16-14-2 15,-6 4-1-15,-19-2-5 16,-11-2-2-16,-11 8-9 16,-4 1-1-16,-9 10-4 15,-13-1-1-15,-2 22 9 16,-7 2 4-16,4 20 10 15,4 8 3-15,6 5-7 16,8 1-4-16,9-5-7 16,9-7-2-16,8-19-17 15,3-13-18-15,-1-20-58 16</inkml:trace>
  <inkml:trace contextRef="#ctx0" brushRef="#br0" timeOffset="192283.3078">13786 17264 1506 0,'15'-2'270'16,"21"-5"-66"-16,16 5-37 16,19 1-39-16,7 2-33 15,-3 6-41-15,-6-2 8 16</inkml:trace>
  <inkml:trace contextRef="#ctx0" brushRef="#br0" timeOffset="192596.4701">14313 17505 1546 0,'-3'4'352'0,"-3"0"34"0,0 2-219 16,6 2-115-16,1-2-13 16,9 2 11-16,2-6-92 15</inkml:trace>
  <inkml:trace contextRef="#ctx0" brushRef="#br0" timeOffset="192932.0207">14646 17106 1589 0,'0'-1'337'0,"-5"2"-88"15,1 6-104-15,-10 10-83 16,2 3-6-16,6 5-8 16,1 2-7-16,11 1-10 15,4-3-2-15,12-2-16 16,0-5-3-16,15-4-11 0,5-7-23 15,4-7 9-15</inkml:trace>
  <inkml:trace contextRef="#ctx0" brushRef="#br0" timeOffset="193122.515">14873 17066 1526 0,'-2'5'284'0,"-1"7"-34"15,-3 10-42-15,-2 23-65 16,0 7-5-16,4 21-33 16,2 6-17-16,0 1-36 15,1-7-13-15,-1-16-48 16,2-14 50-16</inkml:trace>
  <inkml:trace contextRef="#ctx0" brushRef="#br0" timeOffset="193824.6569">15557 17156 1547 0,'-2'6'272'0,"0"12"-104"15,2 10-86-15,-5 10-39 16,6 10 1-16,-4 10 13 16,-1 2 0-16,4 0-5 15,-2-15-7-15,5-13-22 16,-3-12-5-16,-2-16 14 15,2-3 2-15,-2-17-2 16,5-3-1-16,-2-21-21 16,-2-7-3-16,3-7-4 15,-13-9 0-15,3 3-2 16,10 9 0-16,-4 11-2 0,9 8-3 16,7 24 3-16,-11 1 1 15,10 12 0-15,8 10 0 16,-2-1-1-16,12 8-2 15,4 5 2-15,-1 2 0 16,14 14 0-16,-6 1 0 16,10 3 1-16,-1-6 1 15,-1-13 0-15,0-8 2 16,-14-20 6-16,-3-6 4 0,-11-21 6 16,-8-11 4-16,-2-9 21 15,-10-6 16-15,-8-2 7 16,-3-1-2-16,-12 10-28 15,0 5-24-15,-4 12 94 16,-4 8-189-16</inkml:trace>
  <inkml:trace contextRef="#ctx0" brushRef="#br0" timeOffset="194571.2709">16731 17551 1725 0,'-1'4'365'16,"-1"-1"-170"-16</inkml:trace>
  <inkml:trace contextRef="#ctx0" brushRef="#br0" timeOffset="195066.3347">17541 17574 1654 0,'5'-1'298'0,"5"-7"-243"16,-4-5-30-16,-9-10-9 16,-1-1-5-16,-4-5-10 15,6-3-1-15,7-9-1 16,7-4-2-16,2-12 3 15,5 1 0-15,7-2 2 0,-7-3 4 16,2 6 24-16,-5 7 19 16,-16 15 30-16,-3 13-4 15,-11 25-25-15,-3 11-18 16,5 31-29-16,8 13-3 16,5 15 0-16,14 14 0 15,16 1 5-15,3-8 1 16,16-13 4-16,-2-16 2 0,0-22-12 15,-8-10-26-15,-20-20-425 16</inkml:trace>
  <inkml:trace contextRef="#ctx0" brushRef="#br0" timeOffset="195228.9014">17559 17329 1607 0,'12'4'302'0,"20"6"-164"16,3 1-47-16,13 3-29 16,3 0-11-16,-5 1-24 15,-3-1-31-15</inkml:trace>
  <inkml:trace contextRef="#ctx0" brushRef="#br0" timeOffset="195385.5383">17312 17203 1644 0,'-4'-3'338'15,"-1"-2"-204"-15,6 5-60 16,10 9-56-16,10 4-7 16,15 1-35-16</inkml:trace>
  <inkml:trace contextRef="#ctx0" brushRef="#br0" timeOffset="195735.5981">18022 17482 1530 0,'12'6'272'16,"4"-2"-54"-16,0-2-149 16,6-4-6-16,-4-15-23 15,2-2-16-15,-3-6-10 16,-5-5-1-16,-18 0-2 16,-6 2-2-16,-15 0-2 15,-8 5-3-15,3 11-4 0,1 7-1 16,12 18 0-16,11 16 1 15,9 17 2-15,2 11-2 16,14 12 0-16,2-2 0 16,-1-5 1-16,-2-10 3 15,-3-15-4-15,-2-3-41 16</inkml:trace>
  <inkml:trace contextRef="#ctx0" brushRef="#br0" timeOffset="196034.9449">18564 17464 1664 0,'-16'9'320'0,"-19"20"-216"15,-6-3-23-15,-11-11-36 16,3 0 0-16,4-22-44 15,14-8-10-15,16-11-15 16,12-7-4-16,15 1 9 16,10 3 10-16,9 10 37 15,3 7 19-15,-3 17 42 16,-1 14 7-16,0 17-10 16,-6 3-11-16,-1 8-33 15,-4-7-11-15,-2-4 33 16,0-5 282-16</inkml:trace>
  <inkml:trace contextRef="#ctx0" brushRef="#br0" timeOffset="196848.6293">19360 17279 1594 0,'-24'-7'310'0,"-26"-2"-149"15,6 8-49-15,13 11-62 16,11 12-22-16,17 13-28 16,7 4-2-16,18 1 0 15,10 2 2-15,10-12 1 0,7-8 7 16,0-11 4-16,-10-17 6 16,-12-10 10-16,-16-9-2 15,-14-17 0-15,-8-1-3 16,-14-14-6-16,-3-5 1 15,1-7 1-15,5-3-1 16,17-6-7-16,13 3-6 16,15 10-12-16,8 15-29 15,-3 28-30-15</inkml:trace>
  <inkml:trace contextRef="#ctx0" brushRef="#br0" timeOffset="197248.506">19707 17212 1453 0,'-10'-2'227'15,"-10"-5"-58"-15,8 9-76 16,0 8-20-16,9 3-26 16,6 5-14-16,17 4-13 15,4-5-1-15,7-2-1 0,0-4-4 16,-6-9-5-16,-5-1-8 16,-12-1-18-16,-9-3-5 15,-21 3-3-15,-9 2 8 16,-11 5 13-16,-2 5 10 15,7 8 31-15,7 5 25 16,14 6 34-16,3 2-2 16,19-6-11-16,13-3-21 15,23-10-30-15,14-8-5 16,19-7-21-16,4-6 297 0</inkml:trace>
  <inkml:trace contextRef="#ctx0" brushRef="#br0" timeOffset="197747.3252">20475 17240 1614 0,'-11'15'301'16,"0"21"-171"-16,3 8-35 15,9 5-2-15,12-2 1 16,10-10-7-16,8-6-13 0,19-19-21 16,3-11-9-1,6-24-16-15,-3-15-4 0,-14-15-5 16,-7-7-1-16,-23-1-5 16,-14-4-5-16,-31-2-10 15,-12-2-4-15,-18-9 0 16,-2 4 0-16,8 14 4 15,8 14-2-15,21 37-9 16,5 13-3-16,16 31-5 16,4 9-1-16,19 15 5 15,14 1-2-15,25-3-37 16,8-1-36-16,18-6-117 16</inkml:trace>
  <inkml:trace contextRef="#ctx0" brushRef="#br0" timeOffset="197996.2261">21185 17288 1458 0,'-8'7'265'0,"-3"6"41"15,-6 7-197-15,-5 5-10 16,-6-1-12-16,-5-3-15 16,1-7-23-16,2-7-10 15,7-19-11-15,6-6-9 16,6-16-12-16,7-4-9 15,13 6-12-15,3 2-2 0,7 13 0 16,1 7 6-16,-3 19 6 16,4 9 3-16,-1 18 1 15,2 9 4-15,2 2 25 16,1 0 65-16</inkml:trace>
  <inkml:trace contextRef="#ctx0" brushRef="#br0" timeOffset="198426.1808">22034 17106 1371 0,'-27'3'245'0,"-16"0"-33"15,-3 7-112-15,9 10-30 0,11 4-37 16,9 6-4-16,14 5 18 16,6-1 22-16,21 4 21 15,6-4-6-15,16-8-25 16,5-3-13-16,-6-17-18 16,-6-6-3-16,-25-13-4 15,-12-3-9-15,-24-4-49 16,-10 0-35-16,-7 0 40 15</inkml:trace>
  <inkml:trace contextRef="#ctx0" brushRef="#br0" timeOffset="198709.2951">22169 17260 1528 0,'16'17'293'0,"12"12"-69"16,-11 6-81-16,-7-1-23 15,-11-10-55-15,-6-5-19 16,-3-13-14-16,-2-7-3 16,1-16-6-16,2-6-6 15,5-9-13-15,6-4-6 16,10 5-8-16,5 4-1 16,9 7 2-16,0 3 0 15,4 14 9-15,0 4 10 0,-8 7 19 16,1 8 8-16,-8 6 3 15,-5 4-5-15,7 10-10 16,-11 1-7-16,-1 3 329 16</inkml:trace>
  <inkml:trace contextRef="#ctx0" brushRef="#br0" timeOffset="199179.231">22904 17277 1569 0,'-1'11'311'0,"-8"9"-104"15,-14 9-103-15,1 3-17 0,-22-4-43 16,0-5-16-16,-1-15-9 15,-2-9-2-15,15-14-6 16,4-8-3-16,13-10-8 16,9 0-5-16,13 1-2 15,10 3 0-15,14 13 3 16,4 5 8-16,6 15 8 16,-4 6 4-16,-2 17 3 15,1 6-4-15,-9 12-5 16,-3 4-1-16,-10 0 16 15,-5-5 61-15</inkml:trace>
  <inkml:trace contextRef="#ctx0" brushRef="#br0" timeOffset="199330.66">22854 16999 1818 0,'-7'-6'461'15,"6"5"-287"-15,-3 6-110 16,4 11-60-16,10 9 83 16</inkml:trace>
  <inkml:trace contextRef="#ctx0" brushRef="#br0" timeOffset="199768.279">23359 17237 901 0,'-5'-3'477'0,"-9"-3"-261"16,-10 2-34-16,-12 4-22 0,-3 2-29 15,3 9-46-15,6 5-21 16,15 9-30-16,5 6-9 15,13 3 4-15,15 2 2 16,16-4 9-16,5-9 6 16,4-11-11-16,-3-6-2 0,-20-13 6 15,-7-4 4 1,-18-9-1-16,-11-3-4 0,-20 0-15 16,-11-2-12-16,-3 4 330 15</inkml:trace>
  <inkml:trace contextRef="#ctx0" brushRef="#br0" timeOffset="200184.1649">23658 17399 903 0,'2'-9'442'0,"2"-8"-248"16,-4-2-66-16,-8 0 4 0,-3-5 6 16,-14 0-15-16,-5 2 4 15,-7 3-37-15,2 10-23 16,5 13-42-16,4 5-17 15,15 12-10-15,4 4-2 16,8 3 1-16,11 2 3 16,11-3 14-16,5-5 4 0,8-10 7 15,-1-6 1 1,-3-12-2-16,-2-6-1 0,-5-9-4 16,-3 2 1-16,-12 6-5 15,-10 3-3-15,-13 8-5 16,-7 3 8-16,-4 5 55 15,4 3-26-15</inkml:trace>
  <inkml:trace contextRef="#ctx0" brushRef="#br0" timeOffset="200577.5083">23820 17260 1294 0,'-4'1'293'16,"-1"1"-25"-16,-5 7-107 0,2 11-94 16,8 4-18-1,0 10-30-15,6 2 0 0,7 2 17 16,-2-9 18-16,11-5 19 16,1-10 8-16,1-15-2 15,1-5-11-15,-4-13-9 16,0-4-10-16,-5-7-23 15,-8-4-5-15,-8-1-28 16,-5 0-35-16,-2 7 226 16</inkml:trace>
  <inkml:trace contextRef="#ctx0" brushRef="#br0" timeOffset="200862.4609">24025 17285 1209 0,'10'-2'276'0,"9"-3"-161"15,-4 7-53-15,-1 5 13 16,1 13 11-16,-3 3 9 16,1 9-7-16,-2 3-13 15,-4-8-15-15,3 0 12 16,2-12 34-16,-2-9 18 15,7-7 8-15,0-8-5 16,4-8-39-16,4-2-16 0,-5-9-25 16,-1-1-12-1,-12-1-18-15,0 6-22 0,-4 9 271 16</inkml:trace>
  <inkml:trace contextRef="#ctx0" brushRef="#br0" timeOffset="201505.5775">17924 17933 1494 0,'16'-8'214'0,"28"-4"-121"16,2-3-35-16,4-1-18 16,1 0-6-16,-10 2-15 15,-9 3-3-15,-21 4-10 16,-9 3-2-16,-15 4-3 15,-8 5 1-15,-7 6 1 16,-4 7 6-16,11 8 13 16,-4 1 3-16,11 6-1 15,11 4-4-15,5-2-14 16,17-1-3-16,15-10-8 16,3-5-47-16</inkml:trace>
  <inkml:trace contextRef="#ctx0" brushRef="#br0" timeOffset="201765.4727">18662 17996 1618 0,'-6'7'302'16,"-18"6"-182"-16,-5 6-35 16,-7 2 3-16,-8-2-12 15,5-7-25-15,-3-6-10 16,7-6-22-16,7-7-5 0,12-12-12 15,10-4-4-15,15-10-7 16,10 4-2-16,12 4 1 16,4 7 0-16,-2 15 10 15,-3 7 9-15,-4 27 14 16,-6 6 4-16,0 3-3 16,2 1 17-16,-5-6-65 15</inkml:trace>
  <inkml:trace contextRef="#ctx0" brushRef="#br0" timeOffset="202274.7213">19315 17890 1525 0,'14'9'268'16,"7"8"-81"-16,-2 13-99 16,-4 1 1-16,-18 3-16 15,-6-1-11-15,-9-12-22 16,0-3-12-16,7-11-14 16,7-4-6-16,11-7-23 15,8-15-5-15,14-5-3 16,9-5 2-16,-2-4 18 15,-7 3 0-15,-2 2-5 16,-8 0 0-16,-3 12 1 16,-6 7 2-16,-14 9 5 15,-2 11 0-15,-8 11 0 16,-1 0 6-16,9 6 2 16,3 2-2-16,3 0-1 15,22 1 7-15,2-7 9 0</inkml:trace>
  <inkml:trace contextRef="#ctx0" brushRef="#br0" timeOffset="202540.5234">20056 17952 1502 0,'-7'11'257'0,"-14"11"-54"15,-2 7-94-15,-13-8-25 16,-6-3-18-16,-7-10-22 15,1-2-9-15,2-16-8 16,9-6-5-16,15-9-14 16,10-5-5-16,16 2-9 15,7 1-3-15,15 6 0 16,6 5 1-16,9 18 8 16,2 12 7-16,-6 18 3 15,-6 7 3-15,-3 4 29 16,-5-3 166-16</inkml:trace>
  <inkml:trace contextRef="#ctx0" brushRef="#br0" timeOffset="202973.6131">20008 17851 1443 0,'19'-10'178'0,"20"-13"-94"16,11 6 2-16,4 12 20 15,1 5-3-15,-2 18-15 16,-3 14 6-16,-10 19 11 16,-11 4 4-16,-12 2-23 15,-9-9-16-15,-2-12-27 16,-1-8-13-16,4-13-18 16,1-8-8-16,-5-8-24 15,5-9-12-15,-6-5-10 16,-4-2 4-16,-7-6 12 15,-9 2 5-15,-18 4 6 16,-5 9 2-16,-14 18 10 16,-5 5 2-16,4 11 37 15,8 0 1-15</inkml:trace>
  <inkml:trace contextRef="#ctx0" brushRef="#br0" timeOffset="203502.9074">20569 17893 1446 0,'-7'4'256'16,"-9"1"-32"-16,3 18-111 16,3 2-29-16,0 14-32 15,11 1-10-15,6-8 9 16,4 0 7-16,12-15-2 15,2-5-5-15,7-10-11 16,7-4-6-16,-1-7-17 16,-5-1-2-16,-9-2-6 0,-7-4-3 15,-8-3-6-15,-6 0-3 16,-5-1-2-16,-2 6 0 16,-4 6 2-16,1 2-3 15,5 10-4-15,1 4 0 16,5 9 1-16,3 3 1 15,7 1 5-15,5 0 2 16,6-4 2-16,2-5 2 16,-4-1 1-16,0-3 2 0,-7-6 1 15,-6-3 3-15,2-4-21 16,-9-4-44-16,-4-4-144 16</inkml:trace>
  <inkml:trace contextRef="#ctx0" brushRef="#br0" timeOffset="203619.3304">20853 17791 1374 0,'-1'-7'286'16,"0"-6"5"-16,-3 9-126 15,4 4-30-15,1 3-74 16,-1-3-37-16</inkml:trace>
  <inkml:trace contextRef="#ctx0" brushRef="#br0" timeOffset="204156.4479">21316 17926 1489 0,'-19'-9'274'0,"-19"-6"-50"16,-2 1-52-16,0 14-80 15,8 5-33-15,10 11-35 16,10 7-10-16,16 6-6 16,10 5 3-16,17-3 6 15,9-2 4-15,8-12 8 16,0-6 3-16,-5-8 3 15,-7-6 0-15,-17-8-4 0,-8-6 1 16,-11-14-8-16,-6-5-5 16,-5-11-6-16,-4-4-5 15,-4-1-4-15,1-1 0 16,6 5-5-16,12 6-3 16,10 11-34-16,17 11-20 15,1 8-16-15,-6 10 95 16</inkml:trace>
  <inkml:trace contextRef="#ctx0" brushRef="#br0" timeOffset="204413.487">21551 17846 1513 0,'0'7'304'16,"0"8"34"-16,-2 19-252 15,-2 11-47-15,2 3 17 16,2-4 97-16</inkml:trace>
  <inkml:trace contextRef="#ctx0" brushRef="#br0" timeOffset="204845.6243">22022 17958 1459 0,'-13'12'221'0,"-21"15"-85"16,0 1-14-16,-6-7-40 15,-2 1-16-15,3-14-27 16,-1-7-3-16,12-6-12 16,8-8-1-16,11-9 0 15,9-4-6-15,14 1 28 16,6 3 23-16,13 15 26 0,5 9 16 15,-2 24-8-15,0 5-27 16,-3 7-34-16,-2 0-12 16,-1-9 5-16,-4-5 274 15</inkml:trace>
  <inkml:trace contextRef="#ctx0" brushRef="#br0" timeOffset="205166.4175">22379 18098 1900 0,'2'3'533'0,"-1"3"-283"16,4 2-71-16,-3-1-85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3F949-2ACA-481C-87AE-89754124B8CC}" type="datetimeFigureOut">
              <a:rPr lang="el-GR" smtClean="0"/>
              <a:t>17/10/2020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B121-525A-438D-8FD9-7B2708CF85C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932393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Προσοχή!</a:t>
            </a:r>
            <a:r>
              <a:rPr lang="el-GR" baseline="0" dirty="0" smtClean="0"/>
              <a:t> Δεν είναι κάθετες οι δυνάμεις!</a:t>
            </a:r>
            <a:br>
              <a:rPr lang="el-GR" baseline="0" dirty="0" smtClean="0"/>
            </a:br>
            <a:r>
              <a:rPr lang="el-GR" baseline="0" dirty="0" smtClean="0"/>
              <a:t>Σ</a:t>
            </a:r>
            <a:r>
              <a:rPr lang="en-US" baseline="0" dirty="0" err="1" smtClean="0"/>
              <a:t>Fx</a:t>
            </a:r>
            <a:r>
              <a:rPr lang="en-US" baseline="0" dirty="0" smtClean="0"/>
              <a:t> = F1cos</a:t>
            </a:r>
            <a:r>
              <a:rPr lang="el-GR" baseline="0" dirty="0" smtClean="0"/>
              <a:t>θ + </a:t>
            </a:r>
            <a:r>
              <a:rPr lang="en-US" baseline="0" dirty="0" smtClean="0"/>
              <a:t>F2cos</a:t>
            </a:r>
            <a:r>
              <a:rPr lang="el-GR" baseline="0" dirty="0" smtClean="0"/>
              <a:t>φ</a:t>
            </a:r>
            <a:br>
              <a:rPr lang="el-GR" baseline="0" dirty="0" smtClean="0"/>
            </a:br>
            <a:r>
              <a:rPr lang="el-GR" baseline="0" dirty="0" smtClean="0"/>
              <a:t>Σ</a:t>
            </a:r>
            <a:r>
              <a:rPr lang="en-US" baseline="0" dirty="0" err="1" smtClean="0"/>
              <a:t>Fy</a:t>
            </a:r>
            <a:r>
              <a:rPr lang="en-US" baseline="0" dirty="0" smtClean="0"/>
              <a:t> = F1sin</a:t>
            </a:r>
            <a:r>
              <a:rPr lang="el-GR" baseline="0" dirty="0" smtClean="0"/>
              <a:t>θ + </a:t>
            </a:r>
            <a:r>
              <a:rPr lang="en-US" baseline="0" dirty="0" smtClean="0"/>
              <a:t>F2sin</a:t>
            </a:r>
            <a:r>
              <a:rPr lang="el-GR" baseline="0" dirty="0" smtClean="0"/>
              <a:t>φ</a:t>
            </a:r>
            <a:br>
              <a:rPr lang="el-GR" baseline="0" dirty="0" smtClean="0"/>
            </a:br>
            <a:r>
              <a:rPr lang="en-US" baseline="0" dirty="0" smtClean="0"/>
              <a:t>ax = </a:t>
            </a:r>
            <a:r>
              <a:rPr lang="el-GR" baseline="0" dirty="0" smtClean="0"/>
              <a:t>Σ</a:t>
            </a:r>
            <a:r>
              <a:rPr lang="en-US" baseline="0" dirty="0" err="1" smtClean="0"/>
              <a:t>Fx</a:t>
            </a:r>
            <a:r>
              <a:rPr lang="en-US" baseline="0" dirty="0" smtClean="0"/>
              <a:t>/m = 29 m/s^2</a:t>
            </a:r>
          </a:p>
          <a:p>
            <a:r>
              <a:rPr lang="en-US" baseline="0" dirty="0" smtClean="0"/>
              <a:t>ay = </a:t>
            </a:r>
            <a:r>
              <a:rPr lang="el-GR" baseline="0" dirty="0" smtClean="0"/>
              <a:t>Σ</a:t>
            </a:r>
            <a:r>
              <a:rPr lang="en-US" baseline="0" dirty="0" err="1" smtClean="0"/>
              <a:t>Fy</a:t>
            </a:r>
            <a:r>
              <a:rPr lang="en-US" baseline="0" dirty="0" smtClean="0"/>
              <a:t>/m = 17 m/s^2</a:t>
            </a:r>
            <a:br>
              <a:rPr lang="en-US" baseline="0" dirty="0" smtClean="0"/>
            </a:br>
            <a:r>
              <a:rPr lang="en-US" baseline="0" dirty="0" smtClean="0"/>
              <a:t>a = 34 m/s^2</a:t>
            </a:r>
          </a:p>
          <a:p>
            <a:r>
              <a:rPr lang="el-GR" baseline="0" dirty="0" smtClean="0"/>
              <a:t>Θ = </a:t>
            </a:r>
            <a:r>
              <a:rPr lang="en-US" baseline="0" dirty="0" err="1" smtClean="0"/>
              <a:t>arctan</a:t>
            </a:r>
            <a:r>
              <a:rPr lang="en-US" baseline="0" dirty="0" smtClean="0"/>
              <a:t>(ay/ax) = 31˚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023736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Αναλύουμε</a:t>
            </a:r>
            <a:r>
              <a:rPr lang="el-GR" baseline="0" dirty="0" smtClean="0"/>
              <a:t> σε άξονες</a:t>
            </a:r>
          </a:p>
          <a:p>
            <a:r>
              <a:rPr lang="en-US" baseline="0" dirty="0" err="1" smtClean="0"/>
              <a:t>a_x</a:t>
            </a:r>
            <a:r>
              <a:rPr lang="en-US" baseline="0" dirty="0" smtClean="0"/>
              <a:t> = T/m</a:t>
            </a:r>
            <a:br>
              <a:rPr lang="en-US" baseline="0" dirty="0" smtClean="0"/>
            </a:br>
            <a:r>
              <a:rPr lang="en-US" baseline="0" dirty="0" smtClean="0"/>
              <a:t>n = </a:t>
            </a:r>
            <a:r>
              <a:rPr lang="en-US" baseline="0" dirty="0" err="1" smtClean="0"/>
              <a:t>F_g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81022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56800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310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Αναλύουμε</a:t>
            </a:r>
            <a:r>
              <a:rPr lang="el-GR" baseline="0" dirty="0" smtClean="0"/>
              <a:t> σε άξονες</a:t>
            </a:r>
            <a:endParaRPr lang="en-US" baseline="0" dirty="0" smtClean="0"/>
          </a:p>
          <a:p>
            <a:r>
              <a:rPr lang="en-US" baseline="0" dirty="0" smtClean="0"/>
              <a:t>T_1 = 73.4 N</a:t>
            </a:r>
          </a:p>
          <a:p>
            <a:r>
              <a:rPr lang="en-US" baseline="0" dirty="0" smtClean="0"/>
              <a:t>T_2 = 97.4 N</a:t>
            </a:r>
          </a:p>
          <a:p>
            <a:r>
              <a:rPr lang="el-GR" baseline="0" dirty="0" smtClean="0"/>
              <a:t>Δε σπάνε τα καλώδια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3766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Αναλύουμε</a:t>
            </a:r>
            <a:r>
              <a:rPr lang="el-GR" baseline="0" dirty="0" smtClean="0"/>
              <a:t> σε άξονες</a:t>
            </a:r>
            <a:endParaRPr lang="en-US" baseline="0" dirty="0" smtClean="0"/>
          </a:p>
          <a:p>
            <a:r>
              <a:rPr lang="en-US" baseline="0" dirty="0" smtClean="0"/>
              <a:t>T_1 = 73.4 N</a:t>
            </a:r>
          </a:p>
          <a:p>
            <a:r>
              <a:rPr lang="en-US" baseline="0" dirty="0" smtClean="0"/>
              <a:t>T_2 = 97.4 N</a:t>
            </a:r>
          </a:p>
          <a:p>
            <a:r>
              <a:rPr lang="el-GR" baseline="0" dirty="0" smtClean="0"/>
              <a:t>Δε σπάνε τα καλώδια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DCB121-525A-438D-8FD9-7B2708CF85C9}" type="slidenum">
              <a:rPr kumimoji="0" lang="el-G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l-G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0921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CB121-525A-438D-8FD9-7B2708CF85C9}" type="slidenum">
              <a:rPr lang="el-GR" smtClean="0"/>
              <a:pPr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97975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1D8BD707-D9CF-40AE-B4C6-C98DA3205C09}" type="datetimeFigureOut">
              <a:rPr lang="en-US" smtClean="0"/>
              <a:pPr/>
              <a:t>17-Oct-20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5098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9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634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452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10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2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17-Oct-20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100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17-Oct-20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22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17-Oct-20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590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17-Oct-20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618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17-Oct-20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255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8350" y="710292"/>
            <a:ext cx="7415050" cy="5806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8350" y="1425591"/>
            <a:ext cx="7415050" cy="39334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17-Oct-20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3657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customXml" Target="../ink/ink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emf"/><Relationship Id="rId4" Type="http://schemas.openxmlformats.org/officeDocument/2006/relationships/customXml" Target="../ink/ink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customXml" Target="../ink/ink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customXml" Target="../ink/ink8.xml"/><Relationship Id="rId4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customXml" Target="../ink/ink9.xml"/><Relationship Id="rId4" Type="http://schemas.openxmlformats.org/officeDocument/2006/relationships/image" Target="../media/image13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Up Ribbon 6"/>
          <p:cNvSpPr/>
          <p:nvPr/>
        </p:nvSpPr>
        <p:spPr>
          <a:xfrm>
            <a:off x="1485900" y="152400"/>
            <a:ext cx="6172200" cy="1371600"/>
          </a:xfrm>
          <a:prstGeom prst="ribbon2">
            <a:avLst>
              <a:gd name="adj1" fmla="val 19136"/>
              <a:gd name="adj2" fmla="val 75000"/>
            </a:avLst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Η διάλεξη θα ξεκινήσει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στις 1</a:t>
            </a:r>
            <a:r>
              <a:rPr lang="en-US" sz="2800" dirty="0">
                <a:solidFill>
                  <a:prstClr val="white"/>
                </a:solidFill>
                <a:latin typeface="Calibri" panose="020F0502020204030204"/>
              </a:rPr>
              <a:t>0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  <a:r>
              <a:rPr lang="en-US" sz="2800" noProof="0" dirty="0" smtClean="0">
                <a:solidFill>
                  <a:prstClr val="white"/>
                </a:solidFill>
                <a:latin typeface="Calibri" panose="020F0502020204030204"/>
              </a:rPr>
              <a:t>1</a:t>
            </a:r>
            <a:r>
              <a:rPr lang="en-US" sz="2800" noProof="0" dirty="0">
                <a:solidFill>
                  <a:prstClr val="white"/>
                </a:solidFill>
                <a:latin typeface="Calibri" panose="020F0502020204030204"/>
              </a:rPr>
              <a:t>5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ακριβώς</a:t>
            </a: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71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5105400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 smtClean="0"/>
              <a:t>Πρώτος Νόμος του </a:t>
            </a:r>
            <a:r>
              <a:rPr lang="en-US" b="1" dirty="0" smtClean="0"/>
              <a:t>Newton </a:t>
            </a:r>
            <a:r>
              <a:rPr lang="el-GR" b="1" dirty="0" smtClean="0"/>
              <a:t>(Νόμος Αδράνειας)</a:t>
            </a:r>
          </a:p>
          <a:p>
            <a:pPr lvl="1"/>
            <a:r>
              <a:rPr lang="el-GR" dirty="0" smtClean="0"/>
              <a:t>Παράδειγμα</a:t>
            </a:r>
          </a:p>
          <a:p>
            <a:pPr lvl="2"/>
            <a:r>
              <a:rPr lang="el-GR" dirty="0" smtClean="0"/>
              <a:t>1) </a:t>
            </a:r>
            <a:r>
              <a:rPr lang="el-GR" dirty="0" err="1" smtClean="0"/>
              <a:t>Αεροτράπεζα</a:t>
            </a:r>
            <a:r>
              <a:rPr lang="el-GR" dirty="0" smtClean="0"/>
              <a:t> + δίσκος βρίσκονται</a:t>
            </a:r>
            <a:br>
              <a:rPr lang="el-GR" dirty="0" smtClean="0"/>
            </a:br>
            <a:r>
              <a:rPr lang="el-GR" dirty="0" smtClean="0"/>
              <a:t>στο έδαφος, το ίδιο και εμείς (</a:t>
            </a:r>
            <a:r>
              <a:rPr lang="el-GR" dirty="0" err="1" smtClean="0"/>
              <a:t>παρα</a:t>
            </a:r>
            <a:r>
              <a:rPr lang="el-GR" dirty="0" smtClean="0"/>
              <a:t>-</a:t>
            </a:r>
            <a:br>
              <a:rPr lang="el-GR" dirty="0" smtClean="0"/>
            </a:br>
            <a:r>
              <a:rPr lang="el-GR" dirty="0" smtClean="0"/>
              <a:t>τηρητές) </a:t>
            </a:r>
            <a:r>
              <a:rPr lang="el-GR" dirty="0" smtClean="0">
                <a:sym typeface="Wingdings" panose="05000000000000000000" pitchFamily="2" charset="2"/>
              </a:rPr>
              <a:t> αδρανειακό σύστημα </a:t>
            </a:r>
            <a:br>
              <a:rPr lang="el-GR" dirty="0" smtClean="0">
                <a:sym typeface="Wingdings" panose="05000000000000000000" pitchFamily="2" charset="2"/>
              </a:rPr>
            </a:br>
            <a:r>
              <a:rPr lang="el-GR" dirty="0" smtClean="0">
                <a:sym typeface="Wingdings" panose="05000000000000000000" pitchFamily="2" charset="2"/>
              </a:rPr>
              <a:t>αναφοράς</a:t>
            </a:r>
          </a:p>
          <a:p>
            <a:pPr lvl="3"/>
            <a:r>
              <a:rPr lang="el-GR" dirty="0" smtClean="0">
                <a:sym typeface="Wingdings" panose="05000000000000000000" pitchFamily="2" charset="2"/>
              </a:rPr>
              <a:t>Γιατί? Δεν υπάρχει αλληλεπίδραση με άλλα αντικείμενα και η επιτάχυνση του δίσκου είναι μηδενική</a:t>
            </a:r>
            <a:br>
              <a:rPr lang="el-GR" dirty="0" smtClean="0">
                <a:sym typeface="Wingdings" panose="05000000000000000000" pitchFamily="2" charset="2"/>
              </a:rPr>
            </a:br>
            <a:endParaRPr lang="el-GR" dirty="0" smtClean="0">
              <a:sym typeface="Wingdings" panose="05000000000000000000" pitchFamily="2" charset="2"/>
            </a:endParaRPr>
          </a:p>
          <a:p>
            <a:pPr lvl="2"/>
            <a:r>
              <a:rPr lang="el-GR" dirty="0" smtClean="0">
                <a:sym typeface="Wingdings" panose="05000000000000000000" pitchFamily="2" charset="2"/>
              </a:rPr>
              <a:t>2) </a:t>
            </a:r>
            <a:r>
              <a:rPr lang="el-GR" dirty="0" err="1" smtClean="0">
                <a:sym typeface="Wingdings" panose="05000000000000000000" pitchFamily="2" charset="2"/>
              </a:rPr>
              <a:t>Αεροτράπεζα</a:t>
            </a:r>
            <a:r>
              <a:rPr lang="el-GR" dirty="0" smtClean="0">
                <a:sym typeface="Wingdings" panose="05000000000000000000" pitchFamily="2" charset="2"/>
              </a:rPr>
              <a:t> + δίσκος σε ένα τρένο που κινείται με σταθερή ταχύτητα, το ίδιο κι εμείς (επιβάτες μέσα στο τρένο)  αδρανειακό σύστημα αναφοράς</a:t>
            </a:r>
          </a:p>
          <a:p>
            <a:pPr lvl="3"/>
            <a:r>
              <a:rPr lang="el-GR" dirty="0" smtClean="0">
                <a:sym typeface="Wingdings" panose="05000000000000000000" pitchFamily="2" charset="2"/>
              </a:rPr>
              <a:t>Γιατί? Ίδιοι λόγοι με πριν!</a:t>
            </a:r>
            <a:endParaRPr lang="el-GR" dirty="0" smtClean="0"/>
          </a:p>
          <a:p>
            <a:pPr marL="365760" lvl="1" indent="0">
              <a:buNone/>
            </a:pPr>
            <a:endParaRPr lang="el-GR" dirty="0" smtClean="0"/>
          </a:p>
          <a:p>
            <a:pPr lvl="1"/>
            <a:r>
              <a:rPr lang="el-GR" dirty="0" smtClean="0"/>
              <a:t>Οποιοδήποτε σύστημα αναφοράς που κινείται με </a:t>
            </a:r>
            <a:r>
              <a:rPr lang="el-GR" b="1" i="1" dirty="0" smtClean="0"/>
              <a:t>σταθερή ταχύτητα</a:t>
            </a:r>
            <a:r>
              <a:rPr lang="el-GR" dirty="0" smtClean="0"/>
              <a:t> σε σχέση με ένα αδρανειακό σύστημα αναφοράς, είναι κι αυτό αδρανειακό</a:t>
            </a:r>
            <a:endParaRPr lang="en-US" dirty="0" smtClean="0"/>
          </a:p>
        </p:txBody>
      </p:sp>
      <p:grpSp>
        <p:nvGrpSpPr>
          <p:cNvPr id="6" name="Group 5"/>
          <p:cNvGrpSpPr/>
          <p:nvPr/>
        </p:nvGrpSpPr>
        <p:grpSpPr>
          <a:xfrm>
            <a:off x="6248400" y="1752600"/>
            <a:ext cx="2362199" cy="1524000"/>
            <a:chOff x="6172200" y="3006975"/>
            <a:chExt cx="2324100" cy="13465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3276600"/>
              <a:ext cx="2209800" cy="107691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362700" y="3006975"/>
              <a:ext cx="2133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err="1" smtClean="0"/>
                <a:t>Αεροτράπεζα</a:t>
              </a:r>
              <a:r>
                <a:rPr lang="el-GR" sz="1200" dirty="0" smtClean="0"/>
                <a:t> και δίσκος</a:t>
              </a:r>
              <a:endParaRPr lang="el-GR" sz="12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6840720" y="4186800"/>
              <a:ext cx="6120" cy="72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31000" y="4176000"/>
                <a:ext cx="25200" cy="21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8043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5105400"/>
          </a:xfrm>
        </p:spPr>
        <p:txBody>
          <a:bodyPr>
            <a:normAutofit/>
          </a:bodyPr>
          <a:lstStyle/>
          <a:p>
            <a:r>
              <a:rPr lang="el-GR" b="1" dirty="0" smtClean="0"/>
              <a:t>Πρώτος Νόμος του </a:t>
            </a:r>
            <a:r>
              <a:rPr lang="en-US" b="1" dirty="0" smtClean="0"/>
              <a:t>Newton </a:t>
            </a:r>
            <a:r>
              <a:rPr lang="el-GR" b="1" dirty="0" smtClean="0"/>
              <a:t>(Νόμος Αδράνειας)</a:t>
            </a:r>
          </a:p>
          <a:p>
            <a:pPr lvl="1"/>
            <a:r>
              <a:rPr lang="el-GR" dirty="0" smtClean="0"/>
              <a:t>Παράδειγμα</a:t>
            </a:r>
          </a:p>
          <a:p>
            <a:pPr lvl="2"/>
            <a:r>
              <a:rPr lang="el-GR" dirty="0" smtClean="0"/>
              <a:t>3) </a:t>
            </a:r>
            <a:r>
              <a:rPr lang="el-GR" dirty="0" err="1" smtClean="0"/>
              <a:t>Αεροτράπεζα</a:t>
            </a:r>
            <a:r>
              <a:rPr lang="el-GR" dirty="0" smtClean="0"/>
              <a:t> + δίσκος σε τρένο</a:t>
            </a:r>
            <a:br>
              <a:rPr lang="el-GR" dirty="0" smtClean="0"/>
            </a:br>
            <a:r>
              <a:rPr lang="el-GR" dirty="0" smtClean="0"/>
              <a:t>υπό επιτάχυνση, το ίδιο κι εμείς </a:t>
            </a:r>
            <a:r>
              <a:rPr lang="el-GR" dirty="0" smtClean="0">
                <a:sym typeface="Wingdings" panose="05000000000000000000" pitchFamily="2" charset="2"/>
              </a:rPr>
              <a:t> μη</a:t>
            </a:r>
            <a:br>
              <a:rPr lang="el-GR" dirty="0" smtClean="0">
                <a:sym typeface="Wingdings" panose="05000000000000000000" pitchFamily="2" charset="2"/>
              </a:rPr>
            </a:br>
            <a:r>
              <a:rPr lang="el-GR" dirty="0" smtClean="0">
                <a:sym typeface="Wingdings" panose="05000000000000000000" pitchFamily="2" charset="2"/>
              </a:rPr>
              <a:t>αδρανειακό σύστημα αναφοράς</a:t>
            </a:r>
          </a:p>
          <a:p>
            <a:pPr marL="685800" lvl="2" indent="0">
              <a:buNone/>
            </a:pPr>
            <a:endParaRPr lang="el-GR" sz="1000" dirty="0" smtClean="0">
              <a:sym typeface="Wingdings" panose="05000000000000000000" pitchFamily="2" charset="2"/>
            </a:endParaRPr>
          </a:p>
          <a:p>
            <a:pPr lvl="3"/>
            <a:r>
              <a:rPr lang="el-GR" dirty="0" smtClean="0">
                <a:sym typeface="Wingdings" panose="05000000000000000000" pitchFamily="2" charset="2"/>
              </a:rPr>
              <a:t>Γιατί? Το τρένο επιταχύνει ως προς το αδρανειακό σύστημα αναφοράς της επιφάνειας της Γης</a:t>
            </a:r>
          </a:p>
          <a:p>
            <a:pPr lvl="3"/>
            <a:r>
              <a:rPr lang="el-GR" dirty="0" smtClean="0">
                <a:sym typeface="Wingdings" panose="05000000000000000000" pitchFamily="2" charset="2"/>
              </a:rPr>
              <a:t>Ένας παρατηρητής στο έδαφος θα σας πει ότι – </a:t>
            </a:r>
            <a:r>
              <a:rPr lang="el-GR" dirty="0" err="1" smtClean="0">
                <a:sym typeface="Wingdings" panose="05000000000000000000" pitchFamily="2" charset="2"/>
              </a:rPr>
              <a:t>παρ’όλο</a:t>
            </a:r>
            <a:r>
              <a:rPr lang="el-GR" dirty="0" smtClean="0">
                <a:sym typeface="Wingdings" panose="05000000000000000000" pitchFamily="2" charset="2"/>
              </a:rPr>
              <a:t> που για σας μέσα στο τρένο ο δίσκος φαίνεται να επιταχύνει – βλέπει το δίσκο να ολισθαίνει ως προς το τραπέζι αλλά να κινείται πάντα με την ίδια ταχύτητα ως προς το έδαφος</a:t>
            </a:r>
            <a:endParaRPr lang="el-GR" dirty="0">
              <a:sym typeface="Wingdings" panose="05000000000000000000" pitchFamily="2" charset="2"/>
            </a:endParaRPr>
          </a:p>
          <a:p>
            <a:pPr lvl="3"/>
            <a:r>
              <a:rPr lang="el-GR" dirty="0" smtClean="0">
                <a:sym typeface="Wingdings" panose="05000000000000000000" pitchFamily="2" charset="2"/>
              </a:rPr>
              <a:t>Έτσι, ο 1</a:t>
            </a:r>
            <a:r>
              <a:rPr lang="el-GR" baseline="30000" dirty="0" smtClean="0">
                <a:sym typeface="Wingdings" panose="05000000000000000000" pitchFamily="2" charset="2"/>
              </a:rPr>
              <a:t>ος</a:t>
            </a:r>
            <a:r>
              <a:rPr lang="el-GR" dirty="0" smtClean="0">
                <a:sym typeface="Wingdings" panose="05000000000000000000" pitchFamily="2" charset="2"/>
              </a:rPr>
              <a:t> νόμος του </a:t>
            </a:r>
            <a:r>
              <a:rPr lang="en-US" dirty="0" smtClean="0">
                <a:sym typeface="Wingdings" panose="05000000000000000000" pitchFamily="2" charset="2"/>
              </a:rPr>
              <a:t>Newton </a:t>
            </a:r>
            <a:r>
              <a:rPr lang="el-GR" dirty="0" smtClean="0">
                <a:sym typeface="Wingdings" panose="05000000000000000000" pitchFamily="2" charset="2"/>
              </a:rPr>
              <a:t>εξακολουθεί να ισχύει παρά το ότι εμείς – ως επιβάτες – παρατηρούμε μια φαινομενική επιτάχυνση του δίσκου ως προς εμάς.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248400" y="1752600"/>
            <a:ext cx="2362199" cy="1524000"/>
            <a:chOff x="6172200" y="3006975"/>
            <a:chExt cx="2324100" cy="1346538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2200" y="3276600"/>
              <a:ext cx="2209800" cy="107691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6362700" y="3006975"/>
              <a:ext cx="2133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err="1" smtClean="0"/>
                <a:t>Αεροτράπεζα</a:t>
              </a:r>
              <a:r>
                <a:rPr lang="el-GR" sz="1200" dirty="0" smtClean="0"/>
                <a:t> και δίσκος</a:t>
              </a:r>
              <a:endParaRPr lang="el-G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8233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1" y="1371600"/>
            <a:ext cx="7948449" cy="4953000"/>
          </a:xfrm>
        </p:spPr>
        <p:txBody>
          <a:bodyPr>
            <a:normAutofit/>
          </a:bodyPr>
          <a:lstStyle/>
          <a:p>
            <a:r>
              <a:rPr lang="el-GR" b="1" dirty="0" smtClean="0"/>
              <a:t>Πρώτος Νόμος του </a:t>
            </a:r>
            <a:r>
              <a:rPr lang="en-US" b="1" dirty="0" smtClean="0"/>
              <a:t>Newton </a:t>
            </a:r>
            <a:r>
              <a:rPr lang="el-GR" b="1" dirty="0" smtClean="0"/>
              <a:t>(2</a:t>
            </a:r>
            <a:r>
              <a:rPr lang="el-GR" b="1" baseline="30000" dirty="0" smtClean="0"/>
              <a:t>η</a:t>
            </a:r>
            <a:r>
              <a:rPr lang="el-GR" b="1" dirty="0" smtClean="0"/>
              <a:t> έκδοση </a:t>
            </a:r>
            <a:r>
              <a:rPr lang="el-GR" b="1" dirty="0" smtClean="0">
                <a:sym typeface="Wingdings" panose="05000000000000000000" pitchFamily="2" charset="2"/>
              </a:rPr>
              <a:t> )</a:t>
            </a:r>
          </a:p>
          <a:p>
            <a:pPr lvl="1"/>
            <a:r>
              <a:rPr lang="el-GR" i="1" dirty="0" smtClean="0">
                <a:sym typeface="Wingdings" panose="05000000000000000000" pitchFamily="2" charset="2"/>
              </a:rPr>
              <a:t>Απουσία εξωτερικών δυνάμεων και παρουσία αδρανειακού συστήματος αναφοράς</a:t>
            </a:r>
          </a:p>
          <a:p>
            <a:pPr lvl="2"/>
            <a:r>
              <a:rPr lang="el-GR" sz="1900" i="1" dirty="0">
                <a:sym typeface="Wingdings" panose="05000000000000000000" pitchFamily="2" charset="2"/>
              </a:rPr>
              <a:t>ένα αντικείμενο σε ηρεμία παραμένει σε ηρεμία και </a:t>
            </a:r>
          </a:p>
          <a:p>
            <a:pPr lvl="2"/>
            <a:r>
              <a:rPr lang="el-GR" sz="1900" i="1" dirty="0">
                <a:sym typeface="Wingdings" panose="05000000000000000000" pitchFamily="2" charset="2"/>
              </a:rPr>
              <a:t>ένα αντικείμενο σε κίνηση παραμένει σε κίνηση με σταθερή </a:t>
            </a:r>
            <a:r>
              <a:rPr lang="el-GR" sz="1900" i="1" dirty="0" smtClean="0">
                <a:sym typeface="Wingdings" panose="05000000000000000000" pitchFamily="2" charset="2"/>
              </a:rPr>
              <a:t>ταχύτητα</a:t>
            </a:r>
          </a:p>
          <a:p>
            <a:pPr lvl="2"/>
            <a:endParaRPr lang="el-GR" sz="1900" i="1" dirty="0">
              <a:sym typeface="Wingdings" panose="05000000000000000000" pitchFamily="2" charset="2"/>
            </a:endParaRPr>
          </a:p>
          <a:p>
            <a:pPr lvl="1"/>
            <a:r>
              <a:rPr lang="el-GR" sz="2100" dirty="0"/>
              <a:t>Με άλλα λόγια</a:t>
            </a:r>
          </a:p>
          <a:p>
            <a:pPr lvl="2"/>
            <a:r>
              <a:rPr lang="el-GR" sz="1900" b="1" i="1" dirty="0"/>
              <a:t>Όταν δεν επιδρά καμιά δύναμη σε ένα αντικείμενο, η επιτάχυνση του αντικειμένου είναι μηδενική</a:t>
            </a:r>
          </a:p>
          <a:p>
            <a:endParaRPr lang="el-GR" sz="2300" dirty="0" smtClean="0"/>
          </a:p>
          <a:p>
            <a:r>
              <a:rPr lang="el-GR" sz="2300" dirty="0" smtClean="0"/>
              <a:t>Η </a:t>
            </a:r>
            <a:r>
              <a:rPr lang="el-GR" sz="2300" dirty="0"/>
              <a:t>τάση ενός αντικειμένου να αντιδρά σε οποιαδήποτε μεταβολή της κινητικής του κατάστασης λέγεται </a:t>
            </a:r>
            <a:r>
              <a:rPr lang="el-GR" sz="2300" b="1" dirty="0"/>
              <a:t>αδράνεια</a:t>
            </a:r>
          </a:p>
        </p:txBody>
      </p:sp>
    </p:spTree>
    <p:extLst>
      <p:ext uri="{BB962C8B-B14F-4D97-AF65-F5344CB8AC3E}">
        <p14:creationId xmlns:p14="http://schemas.microsoft.com/office/powerpoint/2010/main" val="91773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1" y="1371600"/>
            <a:ext cx="7948449" cy="4953000"/>
          </a:xfrm>
        </p:spPr>
        <p:txBody>
          <a:bodyPr>
            <a:normAutofit/>
          </a:bodyPr>
          <a:lstStyle/>
          <a:p>
            <a:r>
              <a:rPr lang="el-GR" b="1" dirty="0" smtClean="0"/>
              <a:t>Πρώτος Νόμος του </a:t>
            </a:r>
            <a:r>
              <a:rPr lang="en-US" b="1" dirty="0" smtClean="0"/>
              <a:t>Newton </a:t>
            </a:r>
            <a:r>
              <a:rPr lang="el-GR" b="1" dirty="0" smtClean="0"/>
              <a:t>(2</a:t>
            </a:r>
            <a:r>
              <a:rPr lang="el-GR" b="1" baseline="30000" dirty="0" smtClean="0"/>
              <a:t>η</a:t>
            </a:r>
            <a:r>
              <a:rPr lang="el-GR" b="1" dirty="0" smtClean="0"/>
              <a:t> έκδοση </a:t>
            </a:r>
            <a:r>
              <a:rPr lang="el-GR" b="1" dirty="0" smtClean="0">
                <a:sym typeface="Wingdings" panose="05000000000000000000" pitchFamily="2" charset="2"/>
              </a:rPr>
              <a:t> )</a:t>
            </a:r>
          </a:p>
          <a:p>
            <a:pPr lvl="1"/>
            <a:r>
              <a:rPr lang="el-GR" dirty="0" smtClean="0">
                <a:sym typeface="Wingdings" panose="05000000000000000000" pitchFamily="2" charset="2"/>
              </a:rPr>
              <a:t>Όμως η δύναμη είναι διανυσματικό μέγεθος</a:t>
            </a:r>
          </a:p>
          <a:p>
            <a:pPr lvl="1"/>
            <a:r>
              <a:rPr lang="el-GR" dirty="0" smtClean="0">
                <a:sym typeface="Wingdings" panose="05000000000000000000" pitchFamily="2" charset="2"/>
              </a:rPr>
              <a:t>Μπορούν να ασκούνται δυνάμεις επάνω σε ένα σώμα αλλά η συνολική δύναμη (ή </a:t>
            </a:r>
            <a:r>
              <a:rPr lang="el-GR" b="1" dirty="0" smtClean="0">
                <a:sym typeface="Wingdings" panose="05000000000000000000" pitchFamily="2" charset="2"/>
              </a:rPr>
              <a:t>συνισταμένη</a:t>
            </a:r>
            <a:r>
              <a:rPr lang="el-GR" dirty="0" smtClean="0">
                <a:sym typeface="Wingdings" panose="05000000000000000000" pitchFamily="2" charset="2"/>
              </a:rPr>
              <a:t>) να είναι μηδέν!</a:t>
            </a:r>
          </a:p>
          <a:p>
            <a:pPr lvl="1"/>
            <a:endParaRPr lang="el-GR" sz="2300" dirty="0">
              <a:sym typeface="Wingdings" panose="05000000000000000000" pitchFamily="2" charset="2"/>
            </a:endParaRPr>
          </a:p>
          <a:p>
            <a:r>
              <a:rPr lang="el-GR" sz="2500" dirty="0" smtClean="0">
                <a:sym typeface="Wingdings" panose="05000000000000000000" pitchFamily="2" charset="2"/>
              </a:rPr>
              <a:t>Άρα μια πιο σωστή διατύπωση του 1</a:t>
            </a:r>
            <a:r>
              <a:rPr lang="el-GR" sz="2500" baseline="30000" dirty="0" smtClean="0">
                <a:sym typeface="Wingdings" panose="05000000000000000000" pitchFamily="2" charset="2"/>
              </a:rPr>
              <a:t>ου</a:t>
            </a:r>
            <a:r>
              <a:rPr lang="el-GR" sz="2500" dirty="0" smtClean="0">
                <a:sym typeface="Wingdings" panose="05000000000000000000" pitchFamily="2" charset="2"/>
              </a:rPr>
              <a:t> νόμου του </a:t>
            </a:r>
            <a:r>
              <a:rPr lang="en-US" sz="2500" dirty="0" smtClean="0">
                <a:sym typeface="Wingdings" panose="05000000000000000000" pitchFamily="2" charset="2"/>
              </a:rPr>
              <a:t>Newton </a:t>
            </a:r>
            <a:r>
              <a:rPr lang="el-GR" sz="2500" dirty="0" smtClean="0">
                <a:sym typeface="Wingdings" panose="05000000000000000000" pitchFamily="2" charset="2"/>
              </a:rPr>
              <a:t>θα είναι:</a:t>
            </a:r>
          </a:p>
          <a:p>
            <a:pPr marL="342900" lvl="2" indent="-274320"/>
            <a:endParaRPr lang="el-GR" sz="1900" b="1" i="1" dirty="0" smtClean="0"/>
          </a:p>
          <a:p>
            <a:pPr marL="342900" lvl="2" indent="-274320"/>
            <a:r>
              <a:rPr lang="el-GR" sz="2400" b="1" i="1" dirty="0" smtClean="0"/>
              <a:t>Όταν η συνισταμένη (το διανυσματικό άθροισμα) των δυνάμεων που ασκούνται </a:t>
            </a:r>
            <a:r>
              <a:rPr lang="el-GR" sz="2400" b="1" i="1" dirty="0"/>
              <a:t>σε ένα </a:t>
            </a:r>
            <a:r>
              <a:rPr lang="el-GR" sz="2400" b="1" i="1" dirty="0" smtClean="0"/>
              <a:t>σώμα είναι μηδενική, </a:t>
            </a:r>
            <a:r>
              <a:rPr lang="el-GR" sz="2400" b="1" i="1" dirty="0"/>
              <a:t>η επιτάχυνση του αντικειμένου είναι μηδενική</a:t>
            </a:r>
          </a:p>
          <a:p>
            <a:endParaRPr lang="el-GR" sz="2500" dirty="0"/>
          </a:p>
        </p:txBody>
      </p:sp>
      <p:sp>
        <p:nvSpPr>
          <p:cNvPr id="4" name="Rounded Rectangle 3"/>
          <p:cNvSpPr/>
          <p:nvPr/>
        </p:nvSpPr>
        <p:spPr>
          <a:xfrm>
            <a:off x="838200" y="4572000"/>
            <a:ext cx="7620000" cy="12954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229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853292"/>
            <a:ext cx="7872249" cy="4153348"/>
          </a:xfrm>
        </p:spPr>
        <p:txBody>
          <a:bodyPr>
            <a:normAutofit/>
          </a:bodyPr>
          <a:lstStyle/>
          <a:p>
            <a:r>
              <a:rPr lang="el-GR" sz="2300" dirty="0"/>
              <a:t>Από τα προηγούμενα, μπορούμε λοιπόν να συμπεράνουμε ότι:</a:t>
            </a:r>
          </a:p>
          <a:p>
            <a:endParaRPr lang="el-GR" sz="2300" dirty="0"/>
          </a:p>
          <a:p>
            <a:r>
              <a:rPr lang="el-GR" sz="2300" b="1" dirty="0"/>
              <a:t>Ένα αντικείμενο που επιταχύνει πρέπει να υπόκειται σε κάποια δύναμη</a:t>
            </a:r>
          </a:p>
          <a:p>
            <a:endParaRPr lang="el-GR" sz="2300" b="1" dirty="0"/>
          </a:p>
          <a:p>
            <a:r>
              <a:rPr lang="el-GR" sz="2300" b="1" dirty="0"/>
              <a:t>Η δύναμη είναι το αίτιο της </a:t>
            </a:r>
            <a:r>
              <a:rPr lang="el-GR" sz="2300" b="1" u="sng" dirty="0"/>
              <a:t>μεταβολής</a:t>
            </a:r>
            <a:r>
              <a:rPr lang="el-GR" sz="2300" b="1" dirty="0"/>
              <a:t> της κίνησης ενός αντικειμένου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20393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853292"/>
            <a:ext cx="7948449" cy="4623708"/>
          </a:xfrm>
        </p:spPr>
        <p:txBody>
          <a:bodyPr>
            <a:normAutofit/>
          </a:bodyPr>
          <a:lstStyle/>
          <a:p>
            <a:r>
              <a:rPr lang="el-GR" sz="2300" dirty="0"/>
              <a:t>Διαφορετικά αντικείμενα χρειάζονται διαφορετικό μέτρο δύναμης για να μεταβάλλουν την κατάσταση κίνησής τους</a:t>
            </a:r>
          </a:p>
          <a:p>
            <a:pPr lvl="1"/>
            <a:r>
              <a:rPr lang="el-GR" sz="2100" dirty="0"/>
              <a:t>Με άλλα λόγια, αντιστέκονται περισσότερο ή λιγότερο στη μεταβολή της κίνησής τους</a:t>
            </a:r>
          </a:p>
          <a:p>
            <a:r>
              <a:rPr lang="el-GR" sz="2300" dirty="0"/>
              <a:t>Γιατί???</a:t>
            </a:r>
          </a:p>
          <a:p>
            <a:pPr lvl="1"/>
            <a:r>
              <a:rPr lang="el-GR" sz="2100" dirty="0"/>
              <a:t>Γιατί έχουν διαφορετική </a:t>
            </a:r>
            <a:r>
              <a:rPr lang="el-GR" sz="2100" b="1" dirty="0"/>
              <a:t>μάζα</a:t>
            </a:r>
            <a:r>
              <a:rPr lang="el-GR" sz="2100" dirty="0"/>
              <a:t> </a:t>
            </a:r>
          </a:p>
          <a:p>
            <a:r>
              <a:rPr lang="el-GR" sz="2300" dirty="0"/>
              <a:t>Η </a:t>
            </a:r>
            <a:r>
              <a:rPr lang="el-GR" sz="2300" b="1" dirty="0"/>
              <a:t>μάζα</a:t>
            </a:r>
            <a:r>
              <a:rPr lang="el-GR" sz="2300" dirty="0"/>
              <a:t> είναι μια ιδιότητα ενός αντικειμένου που </a:t>
            </a:r>
            <a:r>
              <a:rPr lang="el-GR" sz="2300" b="1" dirty="0"/>
              <a:t>ορίζει «πόση» αντίσταση παρουσιάζει στην προσπάθεια μεταβολής της ταχύτητάς του</a:t>
            </a:r>
          </a:p>
          <a:p>
            <a:endParaRPr lang="el-GR" sz="2300" dirty="0"/>
          </a:p>
        </p:txBody>
      </p:sp>
    </p:spTree>
    <p:extLst>
      <p:ext uri="{BB962C8B-B14F-4D97-AF65-F5344CB8AC3E}">
        <p14:creationId xmlns:p14="http://schemas.microsoft.com/office/powerpoint/2010/main" val="196588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1" y="1853292"/>
            <a:ext cx="7643308" cy="4153348"/>
          </a:xfrm>
        </p:spPr>
        <p:txBody>
          <a:bodyPr/>
          <a:lstStyle/>
          <a:p>
            <a:r>
              <a:rPr lang="el-GR" dirty="0" smtClean="0"/>
              <a:t>Ο 1</a:t>
            </a:r>
            <a:r>
              <a:rPr lang="el-GR" baseline="30000" dirty="0" smtClean="0"/>
              <a:t>ος</a:t>
            </a:r>
            <a:r>
              <a:rPr lang="el-GR" dirty="0" smtClean="0"/>
              <a:t> Νόμος του </a:t>
            </a:r>
            <a:r>
              <a:rPr lang="en-US" dirty="0" smtClean="0"/>
              <a:t>Newton </a:t>
            </a:r>
            <a:r>
              <a:rPr lang="el-GR" dirty="0" smtClean="0"/>
              <a:t>μας εξηγεί τι συμβαίνει σε ένα αντικείμενο όταν δεν ασκούνται δυνάμεις επάνω του</a:t>
            </a:r>
          </a:p>
          <a:p>
            <a:pPr lvl="1"/>
            <a:r>
              <a:rPr lang="el-GR" dirty="0" smtClean="0"/>
              <a:t>...ή όταν οι δυνάμεις που ασκούνται έχουν συνισταμένη μηδέν</a:t>
            </a:r>
          </a:p>
          <a:p>
            <a:endParaRPr lang="el-GR" dirty="0" smtClean="0"/>
          </a:p>
          <a:p>
            <a:r>
              <a:rPr lang="el-GR" dirty="0" smtClean="0"/>
              <a:t>Ο 2</a:t>
            </a:r>
            <a:r>
              <a:rPr lang="el-GR" baseline="30000" dirty="0" smtClean="0"/>
              <a:t>ος</a:t>
            </a:r>
            <a:r>
              <a:rPr lang="el-GR" dirty="0" smtClean="0"/>
              <a:t> Νόμος του </a:t>
            </a:r>
            <a:r>
              <a:rPr lang="en-US" dirty="0" smtClean="0"/>
              <a:t>Newton </a:t>
            </a:r>
            <a:r>
              <a:rPr lang="el-GR" dirty="0" smtClean="0"/>
              <a:t>(που θα δούμε αμέσως) μας εξηγεί τι συμβαίνει όταν μια ή περισσότερες δυνάμεις ασκούνται επάνω του</a:t>
            </a:r>
          </a:p>
          <a:p>
            <a:pPr lvl="1"/>
            <a:r>
              <a:rPr lang="el-GR" dirty="0" smtClean="0"/>
              <a:t>...οι οποίες προφανώς ΔΕΝ έχουν μηδενική συνισταμένη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8970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</p:spPr>
            <p:txBody>
              <a:bodyPr>
                <a:normAutofit/>
              </a:bodyPr>
              <a:lstStyle/>
              <a:p>
                <a:r>
                  <a:rPr lang="el-GR" b="1" dirty="0" smtClean="0"/>
                  <a:t>Δεύτερος Νόμος του </a:t>
                </a:r>
                <a:r>
                  <a:rPr lang="en-US" b="1" dirty="0" smtClean="0"/>
                  <a:t>Newton</a:t>
                </a:r>
              </a:p>
              <a:p>
                <a:pPr lvl="1"/>
                <a:r>
                  <a:rPr lang="el-GR" dirty="0" smtClean="0"/>
                  <a:t>Σε ένα αδρανειακό σύστημα αναφοράς, η επιτάχυνση ενός αντικειμένου είναι </a:t>
                </a:r>
              </a:p>
              <a:p>
                <a:pPr lvl="2"/>
                <a:r>
                  <a:rPr lang="el-GR" dirty="0" smtClean="0"/>
                  <a:t>ευθέως ανάλογη στη συνολική δύναμη</a:t>
                </a:r>
                <a:r>
                  <a:rPr lang="en-US" dirty="0" smtClean="0"/>
                  <a:t>,</a:t>
                </a:r>
                <a:r>
                  <a:rPr lang="el-GR" dirty="0" smtClean="0"/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F</m:t>
                            </m:r>
                          </m:e>
                        </m:acc>
                      </m:e>
                    </m:nary>
                    <m:r>
                      <a:rPr lang="en-US" b="0" i="0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l-GR" dirty="0" smtClean="0"/>
                  <a:t>που ασκείται επάνω του και </a:t>
                </a:r>
                <a:endParaRPr lang="en-US" dirty="0" smtClean="0"/>
              </a:p>
              <a:p>
                <a:pPr lvl="2"/>
                <a:r>
                  <a:rPr lang="el-GR" dirty="0" smtClean="0"/>
                  <a:t>αντιστρόφως ανάλογη της μάζας του</a:t>
                </a:r>
                <a:r>
                  <a:rPr lang="en-US" dirty="0" smtClean="0"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m</m:t>
                    </m:r>
                  </m:oMath>
                </a14:m>
                <a:endParaRPr lang="el-GR" dirty="0"/>
              </a:p>
              <a:p>
                <a:pPr marL="6858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l-GR" sz="28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  <m:r>
                        <a:rPr lang="el-GR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l-GR" sz="28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acc>
                                <m:accPr>
                                  <m:chr m:val="⃗"/>
                                  <m:ctrlPr>
                                    <a:rPr lang="el-GR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</m:nary>
                        </m:num>
                        <m:den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</m:oMath>
                  </m:oMathPara>
                </a14:m>
                <a:endParaRPr lang="en-US" sz="2800" i="1" dirty="0">
                  <a:ea typeface="Cambria Math" panose="02040503050406030204" pitchFamily="18" charset="0"/>
                </a:endParaRPr>
              </a:p>
              <a:p>
                <a:pPr lvl="1"/>
                <a:r>
                  <a:rPr lang="el-GR" dirty="0" smtClean="0">
                    <a:ea typeface="Cambria Math" panose="02040503050406030204" pitchFamily="18" charset="0"/>
                  </a:rPr>
                  <a:t>και έτσι έχουμε τη γνωστή σχέση</a:t>
                </a:r>
                <a:r>
                  <a:rPr lang="en-US" dirty="0" smtClean="0">
                    <a:ea typeface="Cambria Math" panose="02040503050406030204" pitchFamily="18" charset="0"/>
                  </a:rPr>
                  <a:t/>
                </a:r>
                <a:br>
                  <a:rPr lang="en-US" dirty="0" smtClean="0">
                    <a:ea typeface="Cambria Math" panose="02040503050406030204" pitchFamily="18" charset="0"/>
                  </a:rPr>
                </a:br>
                <a:endParaRPr lang="el-GR" dirty="0" smtClean="0">
                  <a:ea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l-G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nary>
                      <m:r>
                        <a:rPr lang="el-G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l-G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l-GR" i="1" dirty="0" smtClean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371600"/>
                <a:ext cx="7872249" cy="5105400"/>
              </a:xfrm>
              <a:blipFill>
                <a:blip r:embed="rId2"/>
                <a:stretch>
                  <a:fillRect t="-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5776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853292"/>
                <a:ext cx="7643308" cy="4153348"/>
              </a:xfrm>
            </p:spPr>
            <p:txBody>
              <a:bodyPr>
                <a:normAutofit/>
              </a:bodyPr>
              <a:lstStyle/>
              <a:p>
                <a:r>
                  <a:rPr lang="el-GR" sz="2300" dirty="0" smtClean="0"/>
                  <a:t>Φυσικά, μπορούμε </a:t>
                </a:r>
                <a:r>
                  <a:rPr lang="en-US" sz="2300" dirty="0" smtClean="0"/>
                  <a:t>– </a:t>
                </a:r>
                <a:r>
                  <a:rPr lang="el-GR" sz="2300" dirty="0" smtClean="0"/>
                  <a:t>και σε πολλές περιπτώσεις </a:t>
                </a:r>
                <a:r>
                  <a:rPr lang="el-GR" sz="2300" b="1" dirty="0" smtClean="0"/>
                  <a:t>επιβάλλεται</a:t>
                </a:r>
                <a:r>
                  <a:rPr lang="el-GR" sz="2300" dirty="0" smtClean="0"/>
                  <a:t> - να </a:t>
                </a:r>
                <a:r>
                  <a:rPr lang="el-GR" sz="2300" dirty="0"/>
                  <a:t>αναλύσουμε το 2</a:t>
                </a:r>
                <a:r>
                  <a:rPr lang="el-GR" sz="2300" baseline="30000" dirty="0"/>
                  <a:t>ο</a:t>
                </a:r>
                <a:r>
                  <a:rPr lang="el-GR" sz="2300" dirty="0"/>
                  <a:t> νόμο σε </a:t>
                </a:r>
                <a:r>
                  <a:rPr lang="el-GR" sz="2300" i="1" dirty="0"/>
                  <a:t>συνιστώσες παράλληλες με τους άξονες</a:t>
                </a:r>
                <a:r>
                  <a:rPr lang="el-GR" sz="2300" dirty="0"/>
                  <a:t> του συστήματος αναφοράς μας</a:t>
                </a:r>
                <a:br>
                  <a:rPr lang="el-GR" sz="2300" dirty="0"/>
                </a:br>
                <a:r>
                  <a:rPr lang="el-GR" sz="2300" dirty="0"/>
                  <a:t/>
                </a:r>
                <a:br>
                  <a:rPr lang="el-GR" sz="2300" dirty="0"/>
                </a:br>
                <a:r>
                  <a:rPr lang="en-US" sz="2300" dirty="0"/>
                  <a:t>	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l-G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  <m:sub>
                                <m:r>
                                  <a:rPr lang="en-US" sz="200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e>
                        </m:acc>
                      </m:e>
                    </m:nary>
                    <m:r>
                      <a:rPr lang="el-G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</m:e>
                    </m:acc>
                  </m:oMath>
                </a14:m>
                <a:r>
                  <a:rPr lang="el-GR" sz="2300" dirty="0"/>
                  <a:t>,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              </m:t>
                    </m:r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l-G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e>
                        </m:acc>
                      </m:e>
                    </m:nary>
                    <m:r>
                      <a:rPr lang="el-G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</m:e>
                    </m:acc>
                  </m:oMath>
                </a14:m>
                <a:r>
                  <a:rPr lang="el-GR" sz="2300" dirty="0"/>
                  <a:t>,</a:t>
                </a:r>
                <a:r>
                  <a:rPr lang="en-US" sz="2300" dirty="0"/>
                  <a:t>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sSub>
                              <m:sSubPr>
                                <m:ctrlPr>
                                  <a:rPr lang="el-GR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</a:rPr>
                                  <m:t>F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sub>
                            </m:sSub>
                          </m:e>
                        </m:acc>
                      </m:e>
                    </m:nary>
                    <m:r>
                      <a:rPr lang="el-GR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𝑚</m:t>
                    </m:r>
                    <m:acc>
                      <m:accPr>
                        <m:chr m:val="⃗"/>
                        <m:ctrlPr>
                          <a:rPr lang="el-GR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acc>
                  </m:oMath>
                </a14:m>
                <a:endParaRPr lang="el-GR" sz="2300" dirty="0"/>
              </a:p>
              <a:p>
                <a:endParaRPr lang="el-GR" sz="2300" dirty="0"/>
              </a:p>
              <a:p>
                <a:r>
                  <a:rPr lang="el-GR" sz="2300" dirty="0"/>
                  <a:t>Μονάδα μέτρησης στο </a:t>
                </a:r>
                <a:r>
                  <a:rPr lang="en-US" sz="2300" dirty="0"/>
                  <a:t>S.I.</a:t>
                </a:r>
              </a:p>
              <a:p>
                <a:pPr lvl="1"/>
                <a:r>
                  <a:rPr lang="en-US" sz="2100" dirty="0"/>
                  <a:t>Newton (N) </a:t>
                </a:r>
                <a:r>
                  <a:rPr lang="en-US" sz="2100" dirty="0">
                    <a:sym typeface="Wingdings" panose="05000000000000000000" pitchFamily="2" charset="2"/>
                  </a:rPr>
                  <a:t> 1 N =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1 </m:t>
                    </m:r>
                    <m:r>
                      <a:rPr lang="en-US" sz="2100" i="1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𝑘𝑔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∙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𝑚</m:t>
                    </m:r>
                    <m:r>
                      <a:rPr lang="en-US" sz="2100" i="1"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/</m:t>
                    </m:r>
                    <m:sSup>
                      <m:sSupPr>
                        <m:ctrlP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𝑠</m:t>
                        </m:r>
                      </m:e>
                      <m:sup>
                        <m:r>
                          <a:rPr lang="en-US" sz="21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endParaRPr lang="el-GR" sz="21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853292"/>
                <a:ext cx="7643308" cy="4153348"/>
              </a:xfrm>
              <a:blipFill rotWithShape="0">
                <a:blip r:embed="rId2"/>
                <a:stretch>
                  <a:fillRect t="-102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/>
              <p14:cNvContentPartPr/>
              <p14:nvPr/>
            </p14:nvContentPartPr>
            <p14:xfrm>
              <a:off x="5913360" y="3674160"/>
              <a:ext cx="671040" cy="4975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05440" y="3663720"/>
                <a:ext cx="689760" cy="51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7066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2816362"/>
            <a:ext cx="3086100" cy="3660639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1" y="1371600"/>
            <a:ext cx="7643308" cy="4153348"/>
          </a:xfrm>
        </p:spPr>
        <p:txBody>
          <a:bodyPr>
            <a:normAutofit/>
          </a:bodyPr>
          <a:lstStyle/>
          <a:p>
            <a:r>
              <a:rPr lang="el-GR" sz="2100" b="1" dirty="0"/>
              <a:t>Παράδειγμα:</a:t>
            </a:r>
          </a:p>
          <a:p>
            <a:pPr lvl="1"/>
            <a:r>
              <a:rPr lang="el-GR" sz="2000" dirty="0"/>
              <a:t>Ένας δίσκος του </a:t>
            </a:r>
            <a:r>
              <a:rPr lang="en-US" sz="2000" dirty="0"/>
              <a:t>hockey</a:t>
            </a:r>
            <a:r>
              <a:rPr lang="el-GR" sz="2000" dirty="0"/>
              <a:t> στον πάγο, μάζας 0.3 </a:t>
            </a:r>
            <a:r>
              <a:rPr lang="en-US" sz="2000" dirty="0"/>
              <a:t>kg, </a:t>
            </a:r>
            <a:r>
              <a:rPr lang="el-GR" sz="2000" dirty="0"/>
              <a:t>ολισθαίνει ελεύθερα σε οριζόντια επιφάνεια πάγου.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Δυο </a:t>
            </a:r>
            <a:r>
              <a:rPr lang="el-GR" sz="2000" dirty="0"/>
              <a:t>μπαστούνια τη χτυπούν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ταυτόχρονα</a:t>
            </a:r>
            <a:r>
              <a:rPr lang="el-GR" sz="2000" dirty="0"/>
              <a:t>, με δυνάμεις και υπό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γωνίες </a:t>
            </a:r>
            <a:r>
              <a:rPr lang="el-GR" sz="2000" dirty="0"/>
              <a:t>όπως στην Εικόνα. Βρείτε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το </a:t>
            </a:r>
            <a:r>
              <a:rPr lang="el-GR" sz="2000" dirty="0"/>
              <a:t>μέτρο και την κατεύθυνση της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l-GR" sz="2000" dirty="0" smtClean="0"/>
              <a:t>επιτάχυνσης </a:t>
            </a:r>
            <a:r>
              <a:rPr lang="el-GR" sz="2000" dirty="0"/>
              <a:t>του δίσκου.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6473880" y="3404520"/>
              <a:ext cx="2537640" cy="2460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65960" y="3394800"/>
                <a:ext cx="2555280" cy="248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672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Μηχανική</a:t>
            </a:r>
          </a:p>
          <a:p>
            <a:endParaRPr lang="el-GR" dirty="0"/>
          </a:p>
          <a:p>
            <a:r>
              <a:rPr lang="el-GR" dirty="0" smtClean="0"/>
              <a:t>Οι Νόμοι της Κίνησης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Εικόνα: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Isaac Newton: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Θεωρείται πατέρας της Κλασικής Φυσικής, καθώς ξεκινώντας από τις παρατηρήσεις του Γαλιλαίου αλλά και τους νόμους του </a:t>
            </a:r>
            <a:r>
              <a:rPr lang="el-GR" sz="1050" dirty="0" err="1">
                <a:solidFill>
                  <a:srgbClr val="FF0000"/>
                </a:solidFill>
                <a:latin typeface="Cambria" panose="02040503050406030204" pitchFamily="18" charset="0"/>
              </a:rPr>
              <a:t>Κέπλερ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 για την κίνηση των πλανητών διατύπωσε τους τρεις μνημειώδεις νόμους της κίνησης και τον περισπούδαστο «νόμο της βαρύτητας»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2"/>
            <a:ext cx="3581400" cy="3804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152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1" y="1371600"/>
            <a:ext cx="7643308" cy="4153348"/>
          </a:xfrm>
        </p:spPr>
        <p:txBody>
          <a:bodyPr>
            <a:normAutofit/>
          </a:bodyPr>
          <a:lstStyle/>
          <a:p>
            <a:r>
              <a:rPr lang="el-GR" sz="2100" b="1" dirty="0"/>
              <a:t>Παράδειγμα – Λύση:</a:t>
            </a:r>
          </a:p>
          <a:p>
            <a:pPr lvl="1"/>
            <a:r>
              <a:rPr lang="el-GR" sz="1400" dirty="0"/>
              <a:t>Δίσκος μάζας 0.3 </a:t>
            </a:r>
            <a:r>
              <a:rPr lang="en-US" sz="1400" dirty="0"/>
              <a:t>kg, </a:t>
            </a:r>
            <a:r>
              <a:rPr lang="el-GR" sz="1400" dirty="0"/>
              <a:t>ολισθαίνει ελεύθερα σε οριζόντια επιφάνεια πάγου. </a:t>
            </a:r>
            <a:r>
              <a:rPr lang="en-US" sz="1400" dirty="0"/>
              <a:t/>
            </a:r>
            <a:br>
              <a:rPr lang="en-US" sz="1400" dirty="0"/>
            </a:br>
            <a:r>
              <a:rPr lang="el-GR" sz="1400" dirty="0"/>
              <a:t>Βρείτε το μέτρο και την κατεύθυνση της επιτάχυνσης του δίσκου.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0481" y="2667000"/>
            <a:ext cx="3212019" cy="381000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41800" y="783720"/>
              <a:ext cx="8559000" cy="5631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31000" y="774720"/>
                <a:ext cx="8579880" cy="565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22414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872249" cy="4623708"/>
              </a:xfrm>
            </p:spPr>
            <p:txBody>
              <a:bodyPr/>
              <a:lstStyle/>
              <a:p>
                <a:r>
                  <a:rPr lang="el-GR" dirty="0" smtClean="0"/>
                  <a:t>Όλα τα αντικείμενα έλκονται από τη Γη</a:t>
                </a:r>
              </a:p>
              <a:p>
                <a:pPr lvl="1"/>
                <a:r>
                  <a:rPr lang="el-GR" dirty="0" smtClean="0"/>
                  <a:t>Με άλλα λόγια, η Γη ασκεί δύναμη επάνω τους</a:t>
                </a:r>
              </a:p>
              <a:p>
                <a:pPr lvl="1"/>
                <a:r>
                  <a:rPr lang="el-GR" dirty="0" smtClean="0"/>
                  <a:t>Άρα, τα επιταχύνει!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r>
                  <a:rPr lang="el-GR" dirty="0" err="1" smtClean="0"/>
                  <a:t>Βαρυτική</a:t>
                </a:r>
                <a:r>
                  <a:rPr lang="el-GR" dirty="0" smtClean="0"/>
                  <a:t> επιτάχυνση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</m:acc>
                  </m:oMath>
                </a14:m>
                <a:endParaRPr lang="en-US" b="0" dirty="0" smtClean="0"/>
              </a:p>
              <a:p>
                <a:pPr marL="68580" indent="0">
                  <a:buNone/>
                </a:pPr>
                <a:endParaRPr lang="en-US" dirty="0" smtClean="0"/>
              </a:p>
              <a:p>
                <a:r>
                  <a:rPr lang="en-US" dirty="0" smtClean="0"/>
                  <a:t>2</a:t>
                </a:r>
                <a:r>
                  <a:rPr lang="el-GR" baseline="30000" dirty="0" err="1" smtClean="0"/>
                  <a:t>ος</a:t>
                </a:r>
                <a:r>
                  <a:rPr lang="el-GR" dirty="0" smtClean="0"/>
                  <a:t> Νόμος του </a:t>
                </a:r>
                <a:r>
                  <a:rPr lang="en-US" dirty="0" smtClean="0"/>
                  <a:t>Newton </a:t>
                </a:r>
                <a:r>
                  <a:rPr lang="el-GR" dirty="0" smtClean="0"/>
                  <a:t>για αντικείμενο που πέφτει ελεύθερα</a:t>
                </a:r>
                <a:endParaRPr lang="en-US" dirty="0" smtClean="0"/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  <m: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↔</m:t>
                          </m:r>
                          <m:r>
                            <a:rPr lang="el-G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l-G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l-G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acc>
                            <m:accPr>
                              <m:chr m:val="⃗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872249" cy="4623708"/>
              </a:xfrm>
              <a:blipFill rotWithShape="0">
                <a:blip r:embed="rId2"/>
                <a:stretch>
                  <a:fillRect t="-1054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654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041521"/>
            <a:ext cx="3162300" cy="2435482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7643308" cy="4153348"/>
              </a:xfrm>
            </p:spPr>
            <p:txBody>
              <a:bodyPr/>
              <a:lstStyle/>
              <a:p>
                <a:r>
                  <a:rPr lang="el-GR" b="1" dirty="0" smtClean="0"/>
                  <a:t>Τρίτος Νόμος του </a:t>
                </a:r>
                <a:r>
                  <a:rPr lang="en-US" b="1" dirty="0" smtClean="0"/>
                  <a:t>Newton</a:t>
                </a:r>
                <a:endParaRPr lang="en-US" dirty="0" smtClean="0"/>
              </a:p>
              <a:p>
                <a:pPr lvl="1"/>
                <a:r>
                  <a:rPr lang="el-GR" i="1" dirty="0" smtClean="0"/>
                  <a:t>Σε κάθε δράση, υπάρχει μια αντίδραση!</a:t>
                </a:r>
              </a:p>
              <a:p>
                <a:pPr lvl="1"/>
                <a:r>
                  <a:rPr lang="el-GR" dirty="0" smtClean="0"/>
                  <a:t>Πιο τυπικά… </a:t>
                </a:r>
                <a:r>
                  <a:rPr lang="el-GR" dirty="0" smtClean="0">
                    <a:sym typeface="Wingdings" panose="05000000000000000000" pitchFamily="2" charset="2"/>
                  </a:rPr>
                  <a:t></a:t>
                </a:r>
              </a:p>
              <a:p>
                <a:pPr lvl="2"/>
                <a:r>
                  <a:rPr lang="el-GR" b="1" i="1" dirty="0" smtClean="0">
                    <a:sym typeface="Wingdings" panose="05000000000000000000" pitchFamily="2" charset="2"/>
                  </a:rPr>
                  <a:t>Αν δυο αντικείμενα αλληλεπιδρούν, η δύναμη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b="1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n-US" b="1" i="1" dirty="0" smtClean="0"/>
                  <a:t> </a:t>
                </a:r>
                <a:r>
                  <a:rPr lang="el-GR" b="1" i="1" dirty="0" smtClean="0"/>
                  <a:t>που ασκείται από το αντικείμενο 1 στο αντικείμενο 2 είναι ίση σε μέτρο και αντίθετη σε κατεύθυνση στη δύναμη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b="1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𝑭</m:t>
                            </m:r>
                          </m:e>
                        </m:acc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𝟐</m:t>
                        </m:r>
                        <m:r>
                          <a:rPr lang="el-GR" b="1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l-GR" b="1" i="1" dirty="0" smtClean="0"/>
                  <a:t>, που ασκείται από το αντικείμενο 2 στο αντικείμενο 1:</a:t>
                </a:r>
                <a:r>
                  <a:rPr lang="en-US" b="1" i="1" dirty="0" smtClean="0"/>
                  <a:t/>
                </a:r>
                <a:br>
                  <a:rPr lang="en-US" b="1" i="1" dirty="0" smtClean="0"/>
                </a:br>
                <a:r>
                  <a:rPr lang="en-US" b="1" i="1" dirty="0" smtClean="0"/>
                  <a:t/>
                </a:r>
                <a:br>
                  <a:rPr lang="en-US" b="1" i="1" dirty="0" smtClean="0"/>
                </a:br>
                <a:r>
                  <a:rPr lang="el-GR" b="1" i="1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  <a:t/>
                </a:r>
                <a:br>
                  <a:rPr lang="el-GR" b="1" i="1" dirty="0" smtClean="0">
                    <a:latin typeface="Cambria Math" panose="02040503050406030204" pitchFamily="18" charset="0"/>
                    <a:sym typeface="Wingdings" panose="05000000000000000000" pitchFamily="2" charset="2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12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b>
                      <m:sSubPr>
                        <m:ctrlPr>
                          <a:rPr lang="el-GR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l-GR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𝐹</m:t>
                            </m:r>
                          </m:e>
                        </m:acc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sub>
                    </m:sSub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7643308" cy="4153348"/>
              </a:xfrm>
              <a:blipFill rotWithShape="0">
                <a:blip r:embed="rId3"/>
                <a:stretch>
                  <a:fillRect t="-11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102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2"/>
                <a:ext cx="7872250" cy="4623708"/>
              </a:xfrm>
            </p:spPr>
            <p:txBody>
              <a:bodyPr/>
              <a:lstStyle/>
              <a:p>
                <a:r>
                  <a:rPr lang="el-GR" b="1" dirty="0" smtClean="0"/>
                  <a:t>Ανάλυση</a:t>
                </a:r>
                <a:r>
                  <a:rPr lang="el-GR" dirty="0" smtClean="0"/>
                  <a:t> με βάση τους Τρεις Νόμους</a:t>
                </a:r>
                <a:br>
                  <a:rPr lang="el-GR" dirty="0" smtClean="0"/>
                </a:br>
                <a:endParaRPr lang="el-GR" dirty="0" smtClean="0"/>
              </a:p>
              <a:p>
                <a:pPr lvl="1"/>
                <a:r>
                  <a:rPr lang="el-GR" dirty="0" smtClean="0"/>
                  <a:t>Δυο μοντέλα</a:t>
                </a:r>
              </a:p>
              <a:p>
                <a:pPr lvl="2"/>
                <a:endParaRPr lang="el-GR" dirty="0" smtClean="0"/>
              </a:p>
              <a:p>
                <a:pPr lvl="2"/>
                <a:r>
                  <a:rPr lang="el-GR" dirty="0" smtClean="0"/>
                  <a:t>Α) Όταν τα αντικείμενα βρίσκονται σε </a:t>
                </a:r>
                <a:r>
                  <a:rPr lang="el-GR" b="1" dirty="0" smtClean="0"/>
                  <a:t>ισορροπία </a:t>
                </a:r>
                <a14:m>
                  <m:oMath xmlns:m="http://schemas.openxmlformats.org/officeDocument/2006/math">
                    <m:r>
                      <a:rPr lang="el-GR" b="1" i="0" smtClean="0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l-GR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b="1" dirty="0" smtClean="0"/>
              </a:p>
              <a:p>
                <a:pPr lvl="2"/>
                <a:endParaRPr lang="el-GR" dirty="0" smtClean="0"/>
              </a:p>
              <a:p>
                <a:pPr lvl="2"/>
                <a:r>
                  <a:rPr lang="el-GR" dirty="0" smtClean="0"/>
                  <a:t>Β) Όταν επιταχύνουν από την άσκηση εξωτερικών δυνάμεων </a:t>
                </a:r>
                <a14:m>
                  <m:oMath xmlns:m="http://schemas.openxmlformats.org/officeDocument/2006/math">
                    <m:r>
                      <a:rPr lang="el-GR" b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l-GR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2"/>
                <a:ext cx="7872250" cy="4623708"/>
              </a:xfrm>
              <a:blipFill rotWithShape="0">
                <a:blip r:embed="rId2"/>
                <a:stretch>
                  <a:fillRect t="-1054" r="-23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ounded Rectangle 5"/>
          <p:cNvSpPr/>
          <p:nvPr/>
        </p:nvSpPr>
        <p:spPr>
          <a:xfrm>
            <a:off x="4191000" y="5334000"/>
            <a:ext cx="4419600" cy="1066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Θυμηθείτε τα μοντέλα της </a:t>
            </a:r>
            <a:r>
              <a:rPr lang="el-GR" dirty="0" smtClean="0">
                <a:solidFill>
                  <a:schemeClr val="tx1"/>
                </a:solidFill>
              </a:rPr>
              <a:t>Κινητικής!!</a:t>
            </a:r>
            <a:endParaRPr lang="el-GR" dirty="0">
              <a:solidFill>
                <a:schemeClr val="tx1"/>
              </a:solidFill>
            </a:endParaRPr>
          </a:p>
          <a:p>
            <a:pPr marL="342900" indent="-342900" algn="ctr">
              <a:buFont typeface="+mj-lt"/>
              <a:buAutoNum type="alphaUcPeriod"/>
            </a:pPr>
            <a:r>
              <a:rPr lang="el-GR" dirty="0">
                <a:solidFill>
                  <a:schemeClr val="tx1"/>
                </a:solidFill>
              </a:rPr>
              <a:t>Κίνηση υπό σταθερή ταχύτητα</a:t>
            </a:r>
          </a:p>
          <a:p>
            <a:pPr marL="342900" indent="-342900" algn="ctr">
              <a:buFont typeface="+mj-lt"/>
              <a:buAutoNum type="alphaUcPeriod"/>
            </a:pPr>
            <a:r>
              <a:rPr lang="el-GR" dirty="0">
                <a:solidFill>
                  <a:schemeClr val="tx1"/>
                </a:solidFill>
              </a:rPr>
              <a:t>Κίνηση υπό σταθερή επιτάχυνση</a:t>
            </a:r>
          </a:p>
        </p:txBody>
      </p:sp>
    </p:spTree>
    <p:extLst>
      <p:ext uri="{BB962C8B-B14F-4D97-AF65-F5344CB8AC3E}">
        <p14:creationId xmlns:p14="http://schemas.microsoft.com/office/powerpoint/2010/main" val="392142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9629" y="2667000"/>
            <a:ext cx="3027171" cy="3775610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5893" y="1371600"/>
                <a:ext cx="8024649" cy="4153348"/>
              </a:xfrm>
            </p:spPr>
            <p:txBody>
              <a:bodyPr/>
              <a:lstStyle/>
              <a:p>
                <a:r>
                  <a:rPr lang="el-GR" dirty="0" smtClean="0"/>
                  <a:t>Α) Όταν τα αντικείμενα βρίσκονται σε </a:t>
                </a:r>
                <a:r>
                  <a:rPr lang="el-GR" b="1" dirty="0" smtClean="0"/>
                  <a:t>ισορροπία </a:t>
                </a:r>
                <a:endParaRPr lang="en-US" b="1" dirty="0" smtClean="0"/>
              </a:p>
              <a:p>
                <a:pPr marL="68580" indent="0">
                  <a:buNone/>
                </a:pPr>
                <a:endParaRPr lang="en-US" b="1" i="0" dirty="0" smtClean="0">
                  <a:latin typeface="Cambria Math" panose="02040503050406030204" pitchFamily="18" charset="0"/>
                </a:endParaRPr>
              </a:p>
              <a:p>
                <a:pPr marL="6858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b="1" i="0" smtClean="0"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⃗"/>
                          <m:ctrlPr>
                            <a:rPr lang="el-GR" b="1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b="1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l-GR" dirty="0" smtClean="0"/>
                  <a:t>η συνισταμένη των δυνάμεων </a:t>
                </a:r>
                <a:endParaRPr lang="en-US" i="1" dirty="0">
                  <a:latin typeface="Cambria Math" panose="02040503050406030204" pitchFamily="18" charset="0"/>
                </a:endParaRPr>
              </a:p>
              <a:p>
                <a:pPr marL="365760" lvl="1" indent="0">
                  <a:buNone/>
                </a:pPr>
                <a:r>
                  <a:rPr lang="en-US" i="1" dirty="0" smtClean="0">
                    <a:latin typeface="Cambria Math" panose="02040503050406030204" pitchFamily="18" charset="0"/>
                  </a:rPr>
                  <a:t>			         </a:t>
                </a:r>
                <a:br>
                  <a:rPr lang="en-US" i="1" dirty="0" smtClean="0">
                    <a:latin typeface="Cambria Math" panose="02040503050406030204" pitchFamily="18" charset="0"/>
                  </a:rPr>
                </a:br>
                <a:r>
                  <a:rPr lang="en-US" i="1" dirty="0" smtClean="0">
                    <a:latin typeface="Cambria Math" panose="02040503050406030204" pitchFamily="18" charset="0"/>
                  </a:rPr>
                  <a:t>		                         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bHide m:val="on"/>
                        <m:supHide m:val="on"/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acc>
                          <m:accPr>
                            <m:chr m:val="⃗"/>
                            <m:ctrlPr>
                              <a:rPr lang="el-GR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acc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! </a:t>
                </a:r>
              </a:p>
              <a:p>
                <a:pPr lvl="1"/>
                <a:endParaRPr lang="en-US" dirty="0"/>
              </a:p>
              <a:p>
                <a:r>
                  <a:rPr lang="el-GR" dirty="0" smtClean="0"/>
                  <a:t>Παράδειγμα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5893" y="1371600"/>
                <a:ext cx="8024649" cy="4153348"/>
              </a:xfrm>
              <a:blipFill rotWithShape="0">
                <a:blip r:embed="rId3"/>
                <a:stretch>
                  <a:fillRect t="-117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1835640" y="5279040"/>
              <a:ext cx="3566160" cy="5882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27720" y="5267520"/>
                <a:ext cx="3583080" cy="60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58371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5703" y="3581400"/>
            <a:ext cx="3264900" cy="2867027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0" y="1853291"/>
                <a:ext cx="8024649" cy="4595135"/>
              </a:xfrm>
            </p:spPr>
            <p:txBody>
              <a:bodyPr>
                <a:normAutofit/>
              </a:bodyPr>
              <a:lstStyle/>
              <a:p>
                <a:pPr marL="342900" lvl="2" indent="-274320"/>
                <a:r>
                  <a:rPr lang="el-GR" sz="2400" dirty="0"/>
                  <a:t>Β) Όταν τα σώματα επιταχύνουν υπό την επίδραση δύναμης </a:t>
                </a:r>
                <a14:m>
                  <m:oMath xmlns:m="http://schemas.openxmlformats.org/officeDocument/2006/math">
                    <m:r>
                      <a:rPr lang="el-GR" sz="2400" b="1">
                        <a:latin typeface="Cambria Math" panose="02040503050406030204" pitchFamily="18" charset="0"/>
                      </a:rPr>
                      <m:t>(</m:t>
                    </m:r>
                    <m:acc>
                      <m:accPr>
                        <m:chr m:val="⃗"/>
                        <m:ctrlPr>
                          <a:rPr lang="el-GR" sz="2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2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l-GR" sz="2400" dirty="0"/>
              </a:p>
              <a:p>
                <a:pPr marL="278892" lvl="3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acc>
                            <m:accPr>
                              <m:chr m:val="⃗"/>
                              <m:ctrlPr>
                                <a:rPr lang="el-GR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</m:nary>
                      <m:r>
                        <a:rPr lang="el-GR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l-GR" sz="24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l-GR" sz="2400" dirty="0"/>
              </a:p>
              <a:p>
                <a:pPr marL="411480" lvl="2" indent="-342900"/>
                <a:r>
                  <a:rPr lang="el-GR" sz="2400" dirty="0"/>
                  <a:t>Παράδειγμα</a:t>
                </a:r>
              </a:p>
              <a:p>
                <a:pPr marL="621792" lvl="3" indent="-342900"/>
                <a:r>
                  <a:rPr lang="el-GR" sz="2200" dirty="0"/>
                  <a:t>Βρείτε την επιτάχυνση που</a:t>
                </a:r>
                <a:br>
                  <a:rPr lang="el-GR" sz="2200" dirty="0"/>
                </a:br>
                <a:r>
                  <a:rPr lang="el-GR" sz="2200" dirty="0"/>
                  <a:t>ασκείται στο κιβώτιο</a:t>
                </a:r>
              </a:p>
              <a:p>
                <a:pPr marL="621792" lvl="3" indent="-342900"/>
                <a:r>
                  <a:rPr lang="el-GR" sz="2200" dirty="0"/>
                  <a:t>Βρείτε τη δύναμη που ασκεί</a:t>
                </a:r>
                <a:br>
                  <a:rPr lang="el-GR" sz="2200" dirty="0"/>
                </a:br>
                <a:r>
                  <a:rPr lang="el-GR" sz="2200" dirty="0"/>
                  <a:t>το δάπεδο επάνω στο κιβώτιο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0" y="1853291"/>
                <a:ext cx="8024649" cy="4595135"/>
              </a:xfrm>
              <a:blipFill rotWithShape="0">
                <a:blip r:embed="rId3"/>
                <a:stretch>
                  <a:fillRect t="-1061" r="-91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12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1" y="1381432"/>
            <a:ext cx="7490908" cy="4077148"/>
          </a:xfrm>
        </p:spPr>
        <p:txBody>
          <a:bodyPr>
            <a:normAutofit/>
          </a:bodyPr>
          <a:lstStyle/>
          <a:p>
            <a:pPr marL="411480" lvl="2" indent="-342900"/>
            <a:r>
              <a:rPr lang="el-GR" sz="2400" b="1" dirty="0"/>
              <a:t>Παράδειγμα</a:t>
            </a:r>
          </a:p>
          <a:p>
            <a:pPr marL="621792" lvl="3" indent="-342900"/>
            <a:r>
              <a:rPr lang="el-GR" sz="2200" dirty="0"/>
              <a:t>Βρείτε την επιτάχυνση που </a:t>
            </a:r>
            <a:br>
              <a:rPr lang="el-GR" sz="2200" dirty="0"/>
            </a:br>
            <a:r>
              <a:rPr lang="el-GR" sz="2200" dirty="0"/>
              <a:t>ασκείται στο κιβώτιο</a:t>
            </a:r>
          </a:p>
          <a:p>
            <a:pPr marL="621792" lvl="3" indent="-342900"/>
            <a:r>
              <a:rPr lang="el-GR" sz="2200" dirty="0"/>
              <a:t>Βρείτε τη δύναμη που ασκεί </a:t>
            </a:r>
            <a:br>
              <a:rPr lang="el-GR" sz="2200" dirty="0"/>
            </a:br>
            <a:r>
              <a:rPr lang="el-GR" sz="2200" dirty="0"/>
              <a:t>το δάπεδο επάνω στο κιβώτιο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30598"/>
            <a:ext cx="2539541" cy="471782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/>
              <p14:cNvContentPartPr/>
              <p14:nvPr/>
            </p14:nvContentPartPr>
            <p14:xfrm>
              <a:off x="583200" y="1852200"/>
              <a:ext cx="7993080" cy="46339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75640" y="1844280"/>
                <a:ext cx="8011080" cy="4653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0290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44446" y="1371600"/>
            <a:ext cx="7866153" cy="5105400"/>
          </a:xfrm>
        </p:spPr>
        <p:txBody>
          <a:bodyPr>
            <a:normAutofit/>
          </a:bodyPr>
          <a:lstStyle/>
          <a:p>
            <a:pPr marL="411480" lvl="2" indent="-342900"/>
            <a:r>
              <a:rPr lang="el-GR" sz="2200" b="1" dirty="0"/>
              <a:t>Δυο σημεία</a:t>
            </a:r>
            <a:r>
              <a:rPr lang="el-GR" sz="2200" dirty="0"/>
              <a:t> που πρέπει να προσέξετε</a:t>
            </a:r>
            <a:endParaRPr lang="el-GR" dirty="0"/>
          </a:p>
          <a:p>
            <a:pPr marL="411480" lvl="2" indent="-342900"/>
            <a:endParaRPr lang="en-US" sz="2200" dirty="0" smtClean="0"/>
          </a:p>
          <a:p>
            <a:pPr marL="411480" lvl="2" indent="-342900"/>
            <a:r>
              <a:rPr lang="el-GR" sz="2200" dirty="0" smtClean="0"/>
              <a:t>1</a:t>
            </a:r>
            <a:r>
              <a:rPr lang="el-GR" sz="2200" dirty="0"/>
              <a:t>) Σε ένα πρόβλημα, είναι δυνατόν να έχετε διαφορετικά μοντέλα ανάλυσης σε διαφορετικές κατευθύνσεις (άξονες)</a:t>
            </a:r>
          </a:p>
          <a:p>
            <a:pPr marL="621792" lvl="3" indent="-342900"/>
            <a:r>
              <a:rPr lang="el-GR" dirty="0" smtClean="0"/>
              <a:t>Προηγούμενο παράδειγμα</a:t>
            </a:r>
          </a:p>
          <a:p>
            <a:pPr marL="822960" lvl="4" indent="-342900"/>
            <a:r>
              <a:rPr lang="el-GR" dirty="0" smtClean="0"/>
              <a:t>Ισορροπία στον άξονα </a:t>
            </a:r>
            <a:r>
              <a:rPr lang="en-US" dirty="0" smtClean="0"/>
              <a:t>y</a:t>
            </a:r>
          </a:p>
          <a:p>
            <a:pPr marL="822960" lvl="4" indent="-342900"/>
            <a:r>
              <a:rPr lang="el-GR" dirty="0" smtClean="0"/>
              <a:t>Επιτάχυνση στον άξονα </a:t>
            </a:r>
            <a:r>
              <a:rPr lang="en-US" dirty="0" smtClean="0"/>
              <a:t>x</a:t>
            </a:r>
            <a:endParaRPr lang="el-GR" dirty="0" smtClean="0"/>
          </a:p>
          <a:p>
            <a:pPr marL="411480" lvl="2" indent="-342900"/>
            <a:endParaRPr lang="en-US" sz="2200" dirty="0" smtClean="0"/>
          </a:p>
          <a:p>
            <a:pPr marL="411480" lvl="2" indent="-342900"/>
            <a:r>
              <a:rPr lang="el-GR" sz="2200" dirty="0" smtClean="0"/>
              <a:t>2</a:t>
            </a:r>
            <a:r>
              <a:rPr lang="el-GR" sz="2200" dirty="0"/>
              <a:t>) Είναι δυνατόν να </a:t>
            </a:r>
            <a:r>
              <a:rPr lang="el-GR" sz="2200" dirty="0" err="1"/>
              <a:t>περιγραφεί</a:t>
            </a:r>
            <a:r>
              <a:rPr lang="el-GR" sz="2200" dirty="0"/>
              <a:t> ένα αντικείμενο από πολλαπλά μοντέλα ανάλυσης (την ίδια στιγμή!)</a:t>
            </a:r>
          </a:p>
          <a:p>
            <a:pPr marL="621792" lvl="3" indent="-342900"/>
            <a:r>
              <a:rPr lang="el-GR" dirty="0" smtClean="0"/>
              <a:t>Προηγούμενο παράδειγμα</a:t>
            </a:r>
          </a:p>
          <a:p>
            <a:pPr marL="822960" lvl="4" indent="-342900"/>
            <a:r>
              <a:rPr lang="el-GR" dirty="0" smtClean="0"/>
              <a:t>Σώμα υπό επίδραση δύναμης στον άξονα </a:t>
            </a:r>
            <a:r>
              <a:rPr lang="en-US" dirty="0" smtClean="0"/>
              <a:t>x</a:t>
            </a:r>
          </a:p>
          <a:p>
            <a:pPr marL="822960" lvl="4" indent="-342900"/>
            <a:r>
              <a:rPr lang="el-GR" dirty="0" smtClean="0"/>
              <a:t>Σώμα υπό επίδραση σταθερής επιτάχυνσης στον άξονα </a:t>
            </a:r>
            <a:r>
              <a:rPr lang="en-US" dirty="0" smtClean="0"/>
              <a:t>x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13381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2544" y="3617978"/>
            <a:ext cx="4325125" cy="2895598"/>
          </a:xfrm>
          <a:prstGeom prst="rect">
            <a:avLst/>
          </a:prstGeom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7490908" cy="4077148"/>
              </a:xfrm>
            </p:spPr>
            <p:txBody>
              <a:bodyPr>
                <a:normAutofit/>
              </a:bodyPr>
              <a:lstStyle/>
              <a:p>
                <a:pPr marL="411480" lvl="2" indent="-342900"/>
                <a:r>
                  <a:rPr lang="el-GR" b="1" u="sng" dirty="0" smtClean="0"/>
                  <a:t>Παράδειγμα</a:t>
                </a:r>
              </a:p>
              <a:p>
                <a:pPr marL="68580" lvl="2" indent="0">
                  <a:buNone/>
                </a:pPr>
                <a:r>
                  <a:rPr lang="el-GR" dirty="0" smtClean="0"/>
                  <a:t>Ένα φανάρι με βάρος 122 Ν κρέμεται από ένα καλώδιο, που κρέμεται από άλλα δυο καλώδια, όπως στο Σχήμα.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:r>
                  <a:rPr lang="el-GR" dirty="0" smtClean="0"/>
                  <a:t>Οι γωνίες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l-G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l-G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dirty="0" smtClean="0"/>
                  <a:t> είναι ίσες</a:t>
                </a:r>
                <a:r>
                  <a:rPr lang="en-US" dirty="0" smtClean="0"/>
                  <a:t> </a:t>
                </a:r>
                <a:r>
                  <a:rPr lang="el-GR" dirty="0" smtClean="0"/>
                  <a:t>με 37 και 53 μοίρες, αντίστοιχα. Τα πάνω καλώδια</a:t>
                </a:r>
                <a:r>
                  <a:rPr lang="en-US" dirty="0" smtClean="0"/>
                  <a:t> </a:t>
                </a:r>
                <a:r>
                  <a:rPr lang="el-GR" dirty="0" smtClean="0"/>
                  <a:t>σπάνε αν δεχθούν δύναμη</a:t>
                </a:r>
                <a:r>
                  <a:rPr lang="el-GR" dirty="0"/>
                  <a:t> </a:t>
                </a:r>
                <a:r>
                  <a:rPr lang="el-GR" dirty="0" smtClean="0"/>
                  <a:t>μεγαλύτερη από 100 Ν. Μπορεί να συμβεί αυτό;</a:t>
                </a:r>
                <a:endParaRPr lang="el-GR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7490908" cy="4077148"/>
              </a:xfrm>
              <a:blipFill rotWithShape="0">
                <a:blip r:embed="rId4"/>
                <a:stretch>
                  <a:fillRect t="-747" r="-40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1120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7490908" cy="4077148"/>
              </a:xfrm>
            </p:spPr>
            <p:txBody>
              <a:bodyPr>
                <a:normAutofit/>
              </a:bodyPr>
              <a:lstStyle/>
              <a:p>
                <a:pPr marL="411480" lvl="2" indent="-342900"/>
                <a:r>
                  <a:rPr lang="el-GR" b="1" dirty="0" smtClean="0"/>
                  <a:t>Παράδειγμα – Λύση: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Δίνονται: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37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=0.8,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37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53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=0.6,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53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=0.8            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411480" lvl="2" indent="-342900"/>
                <a:endParaRPr lang="el-GR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7490908" cy="4077148"/>
              </a:xfrm>
              <a:blipFill rotWithShape="0">
                <a:blip r:embed="rId3"/>
                <a:stretch>
                  <a:fillRect t="-7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710292"/>
            <a:ext cx="2895600" cy="3200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13800" y="700200"/>
              <a:ext cx="8115480" cy="553572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03360" y="691200"/>
                <a:ext cx="8136360" cy="555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662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Φυσική για Μηχανικούς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Μηχανική</a:t>
            </a:r>
          </a:p>
          <a:p>
            <a:endParaRPr lang="el-GR" dirty="0"/>
          </a:p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Οι Νόμοι της Κίνησης</a:t>
            </a:r>
          </a:p>
          <a:p>
            <a:endParaRPr lang="el-GR" dirty="0"/>
          </a:p>
        </p:txBody>
      </p:sp>
      <p:sp>
        <p:nvSpPr>
          <p:cNvPr id="5" name="TextBox 4"/>
          <p:cNvSpPr txBox="1"/>
          <p:nvPr/>
        </p:nvSpPr>
        <p:spPr>
          <a:xfrm>
            <a:off x="152400" y="4863405"/>
            <a:ext cx="4285172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Εικόνα:</a:t>
            </a:r>
            <a:r>
              <a:rPr lang="en-US" sz="1050" dirty="0">
                <a:solidFill>
                  <a:srgbClr val="FF0000"/>
                </a:solidFill>
                <a:latin typeface="Cambria" panose="02040503050406030204" pitchFamily="18" charset="0"/>
              </a:rPr>
              <a:t> Isaac Newton: 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Θεωρείται πατέρας της Κλασικής Φυσικής, καθώς ξεκινώντας από τις παρατηρήσεις του Γαλιλαίου αλλά και τους νόμους του </a:t>
            </a:r>
            <a:r>
              <a:rPr lang="el-GR" sz="1050" dirty="0" err="1">
                <a:solidFill>
                  <a:srgbClr val="FF0000"/>
                </a:solidFill>
                <a:latin typeface="Cambria" panose="02040503050406030204" pitchFamily="18" charset="0"/>
              </a:rPr>
              <a:t>Κέπλερ</a:t>
            </a:r>
            <a:r>
              <a:rPr lang="el-GR" sz="1050" dirty="0">
                <a:solidFill>
                  <a:srgbClr val="FF0000"/>
                </a:solidFill>
                <a:latin typeface="Cambria" panose="02040503050406030204" pitchFamily="18" charset="0"/>
              </a:rPr>
              <a:t> για την κίνηση των πλανητών διατύπωσε τους τρεις μνημειώδεις νόμους της κίνησης και τον περισπούδαστο «νόμο της βαρύτητας»</a:t>
            </a:r>
            <a:endParaRPr lang="en-US" sz="1050" dirty="0">
              <a:solidFill>
                <a:srgbClr val="FF0000"/>
              </a:solidFill>
              <a:latin typeface="Cambria" panose="020405030504060302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2"/>
            <a:ext cx="3581400" cy="38041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521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738351" y="1371600"/>
                <a:ext cx="7490908" cy="4558840"/>
              </a:xfrm>
            </p:spPr>
            <p:txBody>
              <a:bodyPr>
                <a:normAutofit/>
              </a:bodyPr>
              <a:lstStyle/>
              <a:p>
                <a:pPr marL="411480" lvl="2" indent="-342900"/>
                <a:r>
                  <a:rPr lang="el-GR" b="1" dirty="0" smtClean="0"/>
                  <a:t>Παράδειγμα – Λύση:</a:t>
                </a:r>
                <a:r>
                  <a:rPr lang="el-GR" dirty="0" smtClean="0"/>
                  <a:t/>
                </a:r>
                <a:br>
                  <a:rPr lang="el-GR" dirty="0" smtClean="0"/>
                </a:br>
                <a:r>
                  <a:rPr lang="el-GR" dirty="0" smtClean="0"/>
                  <a:t>Δίνονται: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37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=0.8,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37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=0.6</m:t>
                    </m:r>
                  </m:oMath>
                </a14:m>
                <a:r>
                  <a:rPr lang="en-US" b="0" dirty="0" smtClean="0"/>
                  <a:t/>
                </a:r>
                <a:br>
                  <a:rPr lang="en-US" b="0" dirty="0" smtClean="0"/>
                </a:b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53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=0.6,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53</m:t>
                            </m:r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=0.8            </m:t>
                    </m:r>
                  </m:oMath>
                </a14:m>
                <a:r>
                  <a:rPr lang="en-US" dirty="0" smtClean="0"/>
                  <a:t/>
                </a:r>
                <a:br>
                  <a:rPr lang="en-US" dirty="0" smtClean="0"/>
                </a:br>
                <a:endParaRPr lang="el-GR" dirty="0" smtClean="0"/>
              </a:p>
              <a:p>
                <a:pPr marL="411480" lvl="2" indent="-342900"/>
                <a:endParaRPr lang="el-GR" dirty="0" smtClean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8351" y="1371600"/>
                <a:ext cx="7490908" cy="4558840"/>
              </a:xfrm>
              <a:blipFill rotWithShape="0">
                <a:blip r:embed="rId3"/>
                <a:stretch>
                  <a:fillRect t="-668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710292"/>
            <a:ext cx="2895600" cy="32004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659520" y="842400"/>
              <a:ext cx="8092080" cy="56901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8720" y="833040"/>
                <a:ext cx="8116560" cy="571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8322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Διάλεξης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398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1" y="1853292"/>
            <a:ext cx="7567108" cy="4153348"/>
          </a:xfrm>
        </p:spPr>
        <p:txBody>
          <a:bodyPr>
            <a:normAutofit/>
          </a:bodyPr>
          <a:lstStyle/>
          <a:p>
            <a:r>
              <a:rPr lang="el-GR" dirty="0" smtClean="0"/>
              <a:t>Ως τώρα, μελετήσαμε κινήσεις σωματιδίων</a:t>
            </a:r>
          </a:p>
          <a:p>
            <a:pPr lvl="1"/>
            <a:endParaRPr lang="en-US" dirty="0" smtClean="0"/>
          </a:p>
          <a:p>
            <a:pPr lvl="1"/>
            <a:r>
              <a:rPr lang="el-GR" dirty="0" smtClean="0"/>
              <a:t>Ορίσαμε θέση, κατεύθυνση</a:t>
            </a:r>
            <a:r>
              <a:rPr lang="en-US" dirty="0" smtClean="0"/>
              <a:t>, </a:t>
            </a:r>
            <a:r>
              <a:rPr lang="el-GR" dirty="0" smtClean="0"/>
              <a:t>ταχύτητες, επιταχύνσεις…</a:t>
            </a:r>
          </a:p>
          <a:p>
            <a:pPr lvl="1"/>
            <a:r>
              <a:rPr lang="el-GR" dirty="0" smtClean="0"/>
              <a:t>Δεν μας ενδιέφερε η </a:t>
            </a:r>
            <a:r>
              <a:rPr lang="el-GR" b="1" dirty="0" smtClean="0"/>
              <a:t>αιτία</a:t>
            </a:r>
            <a:r>
              <a:rPr lang="el-GR" dirty="0" smtClean="0"/>
              <a:t> της κίνησης</a:t>
            </a:r>
          </a:p>
          <a:p>
            <a:pPr lvl="1"/>
            <a:endParaRPr lang="el-GR" dirty="0" smtClean="0"/>
          </a:p>
          <a:p>
            <a:pPr lvl="1"/>
            <a:endParaRPr lang="el-GR" dirty="0"/>
          </a:p>
          <a:p>
            <a:pPr lvl="1"/>
            <a:endParaRPr lang="el-GR" dirty="0"/>
          </a:p>
          <a:p>
            <a:r>
              <a:rPr lang="el-GR" dirty="0" smtClean="0"/>
              <a:t>Καιρός να τη μελετήσουμε κι αυτή! </a:t>
            </a:r>
            <a:r>
              <a:rPr lang="el-GR" dirty="0" smtClean="0">
                <a:sym typeface="Wingdings" panose="05000000000000000000" pitchFamily="2" charset="2"/>
              </a:rPr>
              <a:t></a:t>
            </a:r>
          </a:p>
          <a:p>
            <a:endParaRPr lang="el-GR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61261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1" y="1853292"/>
            <a:ext cx="7567108" cy="4153348"/>
          </a:xfrm>
        </p:spPr>
        <p:txBody>
          <a:bodyPr/>
          <a:lstStyle/>
          <a:p>
            <a:r>
              <a:rPr lang="el-GR" b="1" dirty="0">
                <a:sym typeface="Wingdings" panose="05000000000000000000" pitchFamily="2" charset="2"/>
              </a:rPr>
              <a:t>Ερωτήματα</a:t>
            </a:r>
          </a:p>
          <a:p>
            <a:pPr lvl="1"/>
            <a:r>
              <a:rPr lang="el-GR" dirty="0">
                <a:sym typeface="Wingdings" panose="05000000000000000000" pitchFamily="2" charset="2"/>
              </a:rPr>
              <a:t>Γιατί αλλάζει η κίνηση ενός αντικειμένου;</a:t>
            </a:r>
          </a:p>
          <a:p>
            <a:pPr lvl="1"/>
            <a:r>
              <a:rPr lang="el-GR" dirty="0">
                <a:sym typeface="Wingdings" panose="05000000000000000000" pitchFamily="2" charset="2"/>
              </a:rPr>
              <a:t>Τι προκαλεί την κίνηση ή την ακινησία του;</a:t>
            </a:r>
          </a:p>
          <a:p>
            <a:pPr lvl="1"/>
            <a:r>
              <a:rPr lang="el-GR" dirty="0">
                <a:sym typeface="Wingdings" panose="05000000000000000000" pitchFamily="2" charset="2"/>
              </a:rPr>
              <a:t>Γιατί είναι πιο εύκολο να κινήσουμε ένα μικρό από ένα μεγάλο αντικείμενο</a:t>
            </a:r>
            <a:r>
              <a:rPr lang="el-GR" dirty="0" smtClean="0">
                <a:sym typeface="Wingdings" panose="05000000000000000000" pitchFamily="2" charset="2"/>
              </a:rPr>
              <a:t>;</a:t>
            </a:r>
          </a:p>
          <a:p>
            <a:pPr lvl="1"/>
            <a:endParaRPr lang="el-GR" dirty="0">
              <a:sym typeface="Wingdings" panose="05000000000000000000" pitchFamily="2" charset="2"/>
            </a:endParaRPr>
          </a:p>
          <a:p>
            <a:r>
              <a:rPr lang="el-GR" dirty="0" smtClean="0">
                <a:sym typeface="Wingdings" panose="05000000000000000000" pitchFamily="2" charset="2"/>
              </a:rPr>
              <a:t>«Κλειδιά» για τις απαντήσεις</a:t>
            </a:r>
            <a:endParaRPr lang="el-GR" dirty="0"/>
          </a:p>
          <a:p>
            <a:pPr lvl="1"/>
            <a:r>
              <a:rPr lang="el-GR" b="1" dirty="0" smtClean="0"/>
              <a:t>Δύναμη (</a:t>
            </a:r>
            <a:r>
              <a:rPr lang="en-US" b="1" dirty="0" smtClean="0"/>
              <a:t>Force – F)</a:t>
            </a:r>
            <a:r>
              <a:rPr lang="el-GR" dirty="0" smtClean="0"/>
              <a:t> που ασκείται στο αντικείμενο</a:t>
            </a:r>
          </a:p>
          <a:p>
            <a:pPr lvl="1"/>
            <a:r>
              <a:rPr lang="el-GR" b="1" dirty="0" smtClean="0"/>
              <a:t>Μάζα</a:t>
            </a:r>
            <a:r>
              <a:rPr lang="en-US" b="1" dirty="0" smtClean="0"/>
              <a:t> (Mass – m)</a:t>
            </a:r>
            <a:r>
              <a:rPr lang="el-GR" dirty="0" smtClean="0"/>
              <a:t> του αντικειμένου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62727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1" y="1371600"/>
            <a:ext cx="7872249" cy="4876800"/>
          </a:xfrm>
        </p:spPr>
        <p:txBody>
          <a:bodyPr>
            <a:normAutofit/>
          </a:bodyPr>
          <a:lstStyle/>
          <a:p>
            <a:r>
              <a:rPr lang="el-GR" b="1" dirty="0" smtClean="0"/>
              <a:t>Δύναμη</a:t>
            </a:r>
          </a:p>
          <a:p>
            <a:pPr lvl="1"/>
            <a:r>
              <a:rPr lang="el-GR" dirty="0" smtClean="0"/>
              <a:t>Καθημερινή εμπειρία</a:t>
            </a:r>
          </a:p>
          <a:p>
            <a:pPr lvl="2"/>
            <a:r>
              <a:rPr lang="el-GR" dirty="0" smtClean="0"/>
              <a:t>Πέταγμα μπάλας</a:t>
            </a:r>
          </a:p>
          <a:p>
            <a:pPr lvl="2"/>
            <a:r>
              <a:rPr lang="el-GR" dirty="0" smtClean="0"/>
              <a:t>Σπρώξιμο ντουλάπας</a:t>
            </a:r>
          </a:p>
          <a:p>
            <a:pPr lvl="2"/>
            <a:r>
              <a:rPr lang="el-GR" dirty="0" smtClean="0"/>
              <a:t>Τράβηγμα συρταριού</a:t>
            </a:r>
          </a:p>
          <a:p>
            <a:pPr lvl="1"/>
            <a:r>
              <a:rPr lang="el-GR" dirty="0" smtClean="0"/>
              <a:t>Αλληλεπίδραση με αντικείμενα μέσω </a:t>
            </a:r>
            <a:r>
              <a:rPr lang="el-GR" dirty="0" err="1" smtClean="0"/>
              <a:t>μυικής</a:t>
            </a:r>
            <a:r>
              <a:rPr lang="el-GR" dirty="0" smtClean="0"/>
              <a:t> δράσης, με αποτέλεσμα την αλλαγή της ταχύτητάς τους</a:t>
            </a:r>
          </a:p>
          <a:p>
            <a:pPr lvl="1"/>
            <a:r>
              <a:rPr lang="el-GR" dirty="0" smtClean="0"/>
              <a:t>Δεν είναι όμως πάντα απαραίτητη η πρόκληση κίνησης</a:t>
            </a:r>
          </a:p>
          <a:p>
            <a:pPr lvl="2"/>
            <a:r>
              <a:rPr lang="el-GR" dirty="0" smtClean="0"/>
              <a:t>Βαριά μπάλα</a:t>
            </a:r>
          </a:p>
          <a:p>
            <a:pPr lvl="2"/>
            <a:r>
              <a:rPr lang="el-GR" dirty="0" smtClean="0"/>
              <a:t>Μεγάλη ντουλάπα</a:t>
            </a:r>
          </a:p>
          <a:p>
            <a:pPr lvl="2"/>
            <a:r>
              <a:rPr lang="el-GR" dirty="0" smtClean="0"/>
              <a:t>Κλειδωμένο συρτάρι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9998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828" y="3505200"/>
            <a:ext cx="5666490" cy="29800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“</a:t>
            </a:r>
            <a:r>
              <a:rPr lang="el-GR" i="1" dirty="0" smtClean="0"/>
              <a:t>Οι Δυνάμεις είναι αυτές που αλλάζουν την ταχύτητα ενός αντικειμένου</a:t>
            </a:r>
            <a:r>
              <a:rPr lang="en-US" i="1" dirty="0" smtClean="0"/>
              <a:t>”</a:t>
            </a:r>
            <a:r>
              <a:rPr lang="el-GR" i="1" dirty="0" smtClean="0"/>
              <a:t> </a:t>
            </a:r>
            <a:r>
              <a:rPr lang="el-GR" dirty="0" smtClean="0"/>
              <a:t>(</a:t>
            </a:r>
            <a:r>
              <a:rPr lang="en-US" dirty="0" smtClean="0"/>
              <a:t>I. Newton)</a:t>
            </a:r>
          </a:p>
          <a:p>
            <a:r>
              <a:rPr lang="el-GR" dirty="0" smtClean="0"/>
              <a:t>Δυο κατηγορίες δυνάμεων</a:t>
            </a:r>
          </a:p>
          <a:p>
            <a:pPr lvl="1"/>
            <a:r>
              <a:rPr lang="el-GR" dirty="0" smtClean="0"/>
              <a:t>Δυνάμεις Επαφής</a:t>
            </a:r>
          </a:p>
          <a:p>
            <a:pPr lvl="1"/>
            <a:r>
              <a:rPr lang="el-GR" dirty="0" smtClean="0"/>
              <a:t>Δυνάμεις Πεδίου</a:t>
            </a:r>
            <a:endParaRPr lang="el-GR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2114640" y="4352400"/>
              <a:ext cx="653400" cy="13464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06360" y="4342680"/>
                <a:ext cx="672120" cy="1365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3617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διανυσματική φύση της Δύναμης</a:t>
            </a:r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565" y="1905000"/>
            <a:ext cx="6736836" cy="457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51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Οι Νόμοι της Κίνησης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738350" y="1371600"/>
            <a:ext cx="7872249" cy="5105400"/>
          </a:xfrm>
        </p:spPr>
        <p:txBody>
          <a:bodyPr>
            <a:normAutofit fontScale="92500" lnSpcReduction="10000"/>
          </a:bodyPr>
          <a:lstStyle/>
          <a:p>
            <a:r>
              <a:rPr lang="el-GR" b="1" dirty="0" smtClean="0"/>
              <a:t>Πρώτος Νόμος του </a:t>
            </a:r>
            <a:r>
              <a:rPr lang="en-US" b="1" dirty="0" smtClean="0"/>
              <a:t>Newton </a:t>
            </a:r>
            <a:r>
              <a:rPr lang="el-GR" b="1" dirty="0" smtClean="0"/>
              <a:t>(Νόμος Αδράνειας)</a:t>
            </a:r>
          </a:p>
          <a:p>
            <a:pPr lvl="1"/>
            <a:r>
              <a:rPr lang="el-GR" i="1" dirty="0" smtClean="0"/>
              <a:t>Ένα σύστημα αναφοράς στο οποίο ένα αντικείμενο </a:t>
            </a:r>
            <a:r>
              <a:rPr lang="el-GR" b="1" i="1" dirty="0"/>
              <a:t>δεν </a:t>
            </a:r>
            <a:r>
              <a:rPr lang="el-GR" b="1" i="1" dirty="0" err="1"/>
              <a:t>αλληλεπιδρά</a:t>
            </a:r>
            <a:r>
              <a:rPr lang="el-GR" i="1" dirty="0"/>
              <a:t> με άλλα </a:t>
            </a:r>
            <a:r>
              <a:rPr lang="el-GR" i="1" dirty="0" smtClean="0"/>
              <a:t>αντικείμενα και έχει </a:t>
            </a:r>
            <a:r>
              <a:rPr lang="el-GR" b="1" i="1" dirty="0" smtClean="0"/>
              <a:t>μηδενική</a:t>
            </a:r>
            <a:r>
              <a:rPr lang="el-GR" i="1" dirty="0" smtClean="0"/>
              <a:t> επιτάχυνση</a:t>
            </a:r>
            <a:r>
              <a:rPr lang="en-US" i="1" dirty="0" smtClean="0"/>
              <a:t> </a:t>
            </a:r>
            <a:r>
              <a:rPr lang="el-GR" i="1" dirty="0"/>
              <a:t>λέγεται Αδρανειακό σύστημα </a:t>
            </a:r>
            <a:r>
              <a:rPr lang="el-GR" i="1" dirty="0" smtClean="0"/>
              <a:t>αναφοράς</a:t>
            </a:r>
          </a:p>
          <a:p>
            <a:pPr lvl="1"/>
            <a:endParaRPr lang="en-US" i="1" dirty="0" smtClean="0"/>
          </a:p>
          <a:p>
            <a:pPr lvl="1"/>
            <a:r>
              <a:rPr lang="el-GR" dirty="0" smtClean="0"/>
              <a:t>Παράδειγμα</a:t>
            </a:r>
            <a:endParaRPr lang="el-GR" dirty="0"/>
          </a:p>
          <a:p>
            <a:pPr lvl="2"/>
            <a:r>
              <a:rPr lang="el-GR" dirty="0" smtClean="0"/>
              <a:t>Έστω μια </a:t>
            </a:r>
            <a:r>
              <a:rPr lang="el-GR" dirty="0" err="1" smtClean="0"/>
              <a:t>αεροτράπεζα</a:t>
            </a:r>
            <a:r>
              <a:rPr lang="el-GR" dirty="0" smtClean="0"/>
              <a:t> και ένας δίσκος</a:t>
            </a:r>
          </a:p>
          <a:p>
            <a:pPr lvl="2"/>
            <a:r>
              <a:rPr lang="el-GR" dirty="0" smtClean="0"/>
              <a:t>Η </a:t>
            </a:r>
            <a:r>
              <a:rPr lang="el-GR" dirty="0" err="1" smtClean="0"/>
              <a:t>αεροτράπεζα</a:t>
            </a:r>
            <a:r>
              <a:rPr lang="el-GR" dirty="0" smtClean="0"/>
              <a:t> προσομοιώνει</a:t>
            </a:r>
            <a:br>
              <a:rPr lang="el-GR" dirty="0" smtClean="0"/>
            </a:br>
            <a:r>
              <a:rPr lang="el-GR" dirty="0" smtClean="0"/>
              <a:t>επιφάνεια απουσία τριβών, δηλ.</a:t>
            </a:r>
            <a:br>
              <a:rPr lang="el-GR" dirty="0" smtClean="0"/>
            </a:br>
            <a:r>
              <a:rPr lang="el-GR" dirty="0" smtClean="0"/>
              <a:t>δεν ασκείται κάποια δύναμη στο</a:t>
            </a:r>
            <a:br>
              <a:rPr lang="el-GR" dirty="0" smtClean="0"/>
            </a:br>
            <a:r>
              <a:rPr lang="el-GR" dirty="0" smtClean="0"/>
              <a:t>δίσκο </a:t>
            </a:r>
            <a:r>
              <a:rPr lang="el-GR" dirty="0" smtClean="0">
                <a:sym typeface="Wingdings" panose="05000000000000000000" pitchFamily="2" charset="2"/>
              </a:rPr>
              <a:t>– αυτός μπορεί να κινηθεί</a:t>
            </a:r>
            <a:br>
              <a:rPr lang="el-GR" dirty="0" smtClean="0">
                <a:sym typeface="Wingdings" panose="05000000000000000000" pitchFamily="2" charset="2"/>
              </a:rPr>
            </a:br>
            <a:r>
              <a:rPr lang="el-GR" dirty="0" smtClean="0">
                <a:sym typeface="Wingdings" panose="05000000000000000000" pitchFamily="2" charset="2"/>
              </a:rPr>
              <a:t>ελεύθερα</a:t>
            </a:r>
            <a:endParaRPr lang="el-GR" dirty="0" smtClean="0"/>
          </a:p>
          <a:p>
            <a:pPr lvl="2"/>
            <a:r>
              <a:rPr lang="el-GR" dirty="0" smtClean="0"/>
              <a:t>Ας εξετάσουμε τα συστήματα </a:t>
            </a:r>
            <a:br>
              <a:rPr lang="el-GR" dirty="0" smtClean="0"/>
            </a:br>
            <a:r>
              <a:rPr lang="el-GR" dirty="0" smtClean="0"/>
              <a:t>αναφοράς ως προς την κίνηση </a:t>
            </a:r>
            <a:br>
              <a:rPr lang="el-GR" dirty="0" smtClean="0"/>
            </a:br>
            <a:r>
              <a:rPr lang="el-GR" dirty="0" smtClean="0"/>
              <a:t>ή ακινησία τους</a:t>
            </a:r>
          </a:p>
          <a:p>
            <a:pPr lvl="2"/>
            <a:r>
              <a:rPr lang="el-GR" dirty="0" smtClean="0"/>
              <a:t>Τοποθετούμε το δίσκο απαλά στην</a:t>
            </a:r>
            <a:br>
              <a:rPr lang="el-GR" dirty="0" smtClean="0"/>
            </a:br>
            <a:r>
              <a:rPr lang="el-GR" dirty="0" err="1" smtClean="0"/>
              <a:t>αεροτράπεζα</a:t>
            </a:r>
            <a:r>
              <a:rPr lang="el-GR" dirty="0" smtClean="0"/>
              <a:t> κι αυτός μένει ακίνητος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5791200" y="4343399"/>
            <a:ext cx="2743199" cy="2095302"/>
            <a:chOff x="1371600" y="3810000"/>
            <a:chExt cx="2209800" cy="124096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1600" y="3810000"/>
              <a:ext cx="2209800" cy="107691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699274" y="4886913"/>
              <a:ext cx="1581151" cy="1640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l-GR" sz="1200" dirty="0" err="1" smtClean="0"/>
                <a:t>Αεροτράπεζα</a:t>
              </a:r>
              <a:r>
                <a:rPr lang="el-GR" sz="1200" dirty="0" smtClean="0"/>
                <a:t> και δίσκος</a:t>
              </a:r>
              <a:endParaRPr lang="el-G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2218482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1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378CCDAD-24C3-4E17-8FDE-0CAB19B053CF}" vid="{82C6361A-B056-460A-B068-820C107F1E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2928</TotalTime>
  <Words>1061</Words>
  <Application>Microsoft Office PowerPoint</Application>
  <PresentationFormat>On-screen Show (4:3)</PresentationFormat>
  <Paragraphs>214</Paragraphs>
  <Slides>31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Calibri</vt:lpstr>
      <vt:lpstr>Cambria</vt:lpstr>
      <vt:lpstr>Cambria Math</vt:lpstr>
      <vt:lpstr>Wingdings</vt:lpstr>
      <vt:lpstr>Wingdings 2</vt:lpstr>
      <vt:lpstr>Theme1</vt:lpstr>
      <vt:lpstr>PowerPoint Presentation</vt:lpstr>
      <vt:lpstr>Φυσική για Μηχανικούς</vt:lpstr>
      <vt:lpstr>Φυσική για Μηχανικούς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Οι Νόμοι της Κίνησης</vt:lpstr>
      <vt:lpstr>Τέλος Διάλεξης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Φυσική για Μηχανικούς</dc:title>
  <dc:creator>George Kafentzis</dc:creator>
  <cp:lastModifiedBy>George Kafentzis</cp:lastModifiedBy>
  <cp:revision>411</cp:revision>
  <dcterms:created xsi:type="dcterms:W3CDTF">2006-08-16T00:00:00Z</dcterms:created>
  <dcterms:modified xsi:type="dcterms:W3CDTF">2020-10-17T18:03:33Z</dcterms:modified>
  <cp:contentStatus/>
</cp:coreProperties>
</file>